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4678" r:id="rId5"/>
    <p:sldMasterId id="2147484696" r:id="rId6"/>
    <p:sldMasterId id="2147484698" r:id="rId7"/>
  </p:sldMasterIdLst>
  <p:notesMasterIdLst>
    <p:notesMasterId r:id="rId85"/>
  </p:notesMasterIdLst>
  <p:sldIdLst>
    <p:sldId id="445" r:id="rId8"/>
    <p:sldId id="273" r:id="rId9"/>
    <p:sldId id="497" r:id="rId10"/>
    <p:sldId id="259" r:id="rId11"/>
    <p:sldId id="403" r:id="rId12"/>
    <p:sldId id="421" r:id="rId13"/>
    <p:sldId id="269" r:id="rId14"/>
    <p:sldId id="294" r:id="rId15"/>
    <p:sldId id="400" r:id="rId16"/>
    <p:sldId id="386" r:id="rId17"/>
    <p:sldId id="296" r:id="rId18"/>
    <p:sldId id="430" r:id="rId19"/>
    <p:sldId id="409" r:id="rId20"/>
    <p:sldId id="411" r:id="rId21"/>
    <p:sldId id="410" r:id="rId22"/>
    <p:sldId id="538" r:id="rId23"/>
    <p:sldId id="539" r:id="rId24"/>
    <p:sldId id="537" r:id="rId25"/>
    <p:sldId id="412" r:id="rId26"/>
    <p:sldId id="402" r:id="rId27"/>
    <p:sldId id="414" r:id="rId28"/>
    <p:sldId id="438" r:id="rId29"/>
    <p:sldId id="419" r:id="rId30"/>
    <p:sldId id="286" r:id="rId31"/>
    <p:sldId id="440" r:id="rId32"/>
    <p:sldId id="284" r:id="rId33"/>
    <p:sldId id="434" r:id="rId34"/>
    <p:sldId id="258" r:id="rId35"/>
    <p:sldId id="518" r:id="rId36"/>
    <p:sldId id="340" r:id="rId37"/>
    <p:sldId id="345" r:id="rId38"/>
    <p:sldId id="534" r:id="rId39"/>
    <p:sldId id="536" r:id="rId40"/>
    <p:sldId id="264" r:id="rId41"/>
    <p:sldId id="535" r:id="rId42"/>
    <p:sldId id="261" r:id="rId43"/>
    <p:sldId id="519" r:id="rId44"/>
    <p:sldId id="337" r:id="rId45"/>
    <p:sldId id="521" r:id="rId46"/>
    <p:sldId id="347" r:id="rId47"/>
    <p:sldId id="257" r:id="rId48"/>
    <p:sldId id="321" r:id="rId49"/>
    <p:sldId id="335" r:id="rId50"/>
    <p:sldId id="320" r:id="rId51"/>
    <p:sldId id="332" r:id="rId52"/>
    <p:sldId id="522" r:id="rId53"/>
    <p:sldId id="341" r:id="rId54"/>
    <p:sldId id="523" r:id="rId55"/>
    <p:sldId id="343" r:id="rId56"/>
    <p:sldId id="289" r:id="rId57"/>
    <p:sldId id="307" r:id="rId58"/>
    <p:sldId id="354" r:id="rId59"/>
    <p:sldId id="281" r:id="rId60"/>
    <p:sldId id="524" r:id="rId61"/>
    <p:sldId id="339" r:id="rId62"/>
    <p:sldId id="525" r:id="rId63"/>
    <p:sldId id="309" r:id="rId64"/>
    <p:sldId id="327" r:id="rId65"/>
    <p:sldId id="303" r:id="rId66"/>
    <p:sldId id="329" r:id="rId67"/>
    <p:sldId id="350" r:id="rId68"/>
    <p:sldId id="526" r:id="rId69"/>
    <p:sldId id="314" r:id="rId70"/>
    <p:sldId id="331" r:id="rId71"/>
    <p:sldId id="315" r:id="rId72"/>
    <p:sldId id="527" r:id="rId73"/>
    <p:sldId id="265" r:id="rId74"/>
    <p:sldId id="528" r:id="rId75"/>
    <p:sldId id="352" r:id="rId76"/>
    <p:sldId id="529" r:id="rId77"/>
    <p:sldId id="530" r:id="rId78"/>
    <p:sldId id="283" r:id="rId79"/>
    <p:sldId id="531" r:id="rId80"/>
    <p:sldId id="532" r:id="rId81"/>
    <p:sldId id="533" r:id="rId82"/>
    <p:sldId id="266" r:id="rId83"/>
    <p:sldId id="349" r:id="rId8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B9B4"/>
    <a:srgbClr val="305756"/>
    <a:srgbClr val="50807A"/>
    <a:srgbClr val="7F320B"/>
    <a:srgbClr val="588C86"/>
    <a:srgbClr val="903106"/>
    <a:srgbClr val="740000"/>
    <a:srgbClr val="FF9999"/>
    <a:srgbClr val="FFFF6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9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viewProps" Target="view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B45327-F98D-4712-BC43-99408F482FE3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D863B4-E5CA-4ECD-9991-0B15C46A5B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863B4-E5CA-4ECD-9991-0B15C46A5BC3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891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39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50c4f343e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50c4f343e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836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F35CC-AECF-450E-A632-155F605872FB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1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23947CC1-BBFD-4D0D-A62E-377341C97D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1BE0A557-5659-450A-ABB4-F9045051E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900666A1-4BBE-4256-BAD2-6B6D3F205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3495FF-8BBF-4B28-AD9A-E0E8528E46B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/>
              <a:t>76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9a0c79df7d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9a0c79df7d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ceb939ec4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ceb939ec4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Giọng đọc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BDB2383-0D02-44A8-96CC-A0A7A5974E60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6ed2768a3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6ed2768a3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F35CC-AECF-450E-A632-155F605872FB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01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F35CC-AECF-450E-A632-155F605872FB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01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856B90F6-8A2D-4889-9DC8-74E038D47A97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92450B4C-1E5B-4984-90E0-F7A4E35AFA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3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14580D43-5DDB-44CC-B631-18CEB7CDC3EF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17A7F007-3A59-45A9-B496-1B93E8BE8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74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5EC45578-7DE2-4909-BD38-3A67C7F5179A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19B3FF23-54B4-4623-9085-4EF7E67891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168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773894EC-1904-44E7-B625-5A379B7139DD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00360542-B94F-4B57-8921-FA0CA16E8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769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8431EA89-E80E-4417-9315-AD1BBD3A4516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8F6F0206-02AE-4038-904D-AEA8A45B2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44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solidFill>
                  <a:prstClr val="black">
                    <a:tint val="75000"/>
                  </a:prstClr>
                </a:solidFill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0116BAC3-1236-40D3-B829-442C7C7B7BC5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5FE4BE19-E737-47B2-B020-23B1D6D4E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595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09600" y="3258700"/>
            <a:ext cx="5468000" cy="1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Font typeface="Fira Sans SemiBold"/>
              <a:buNone/>
              <a:defRPr sz="5333"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09600" y="5298000"/>
            <a:ext cx="546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374984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09600" y="2867800"/>
            <a:ext cx="1097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771892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09600" y="401600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09600" y="1863500"/>
            <a:ext cx="10972800" cy="44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88937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09600" y="401600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09600" y="1536633"/>
            <a:ext cx="5139200" cy="4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139200" cy="4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44497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401600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3910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ề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:\ĐỒ HỌA\VinMC\vinschool\slide 1\TRANG 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265DFF-5BB3-4947-8EEE-3B44B296D969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369870-F129-4452-930E-30BE56DB5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711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09600" y="5032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09600" y="1865000"/>
            <a:ext cx="3744000" cy="4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416988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09600" y="503200"/>
            <a:ext cx="8534400" cy="58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229043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09600" y="1364100"/>
            <a:ext cx="5116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631600" y="3737433"/>
            <a:ext cx="511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312290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09600" y="55480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487435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09600" y="1474833"/>
            <a:ext cx="1097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09600" y="4202967"/>
            <a:ext cx="1097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ct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556237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9DF64CDC-E42C-4F38-858B-BE3C2F8D5B0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17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7979BA-9EE1-4547-89FD-C58A4D0EDAD1}" type="datetime1">
              <a:rPr lang="en-US" altLang="en-US" smtClean="0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53EC3-1DCC-4369-B905-80BDC53573E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179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93495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8042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0"/>
          <p:cNvSpPr txBox="1">
            <a:spLocks noGrp="1"/>
          </p:cNvSpPr>
          <p:nvPr>
            <p:ph type="title"/>
          </p:nvPr>
        </p:nvSpPr>
        <p:spPr>
          <a:xfrm>
            <a:off x="1662167" y="728100"/>
            <a:ext cx="5602400" cy="1007600"/>
          </a:xfrm>
          <a:prstGeom prst="rect">
            <a:avLst/>
          </a:prstGeom>
        </p:spPr>
        <p:txBody>
          <a:bodyPr spcFirstLastPara="1" wrap="square" lIns="122783" tIns="122783" rIns="122783" bIns="122783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642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9pPr>
          </a:lstStyle>
          <a:p>
            <a:endParaRPr/>
          </a:p>
        </p:txBody>
      </p:sp>
      <p:sp>
        <p:nvSpPr>
          <p:cNvPr id="1314" name="Google Shape;1314;p20"/>
          <p:cNvSpPr txBox="1">
            <a:spLocks noGrp="1"/>
          </p:cNvSpPr>
          <p:nvPr>
            <p:ph type="subTitle" idx="1"/>
          </p:nvPr>
        </p:nvSpPr>
        <p:spPr>
          <a:xfrm>
            <a:off x="1665300" y="1734333"/>
            <a:ext cx="4590800" cy="1007600"/>
          </a:xfrm>
          <a:prstGeom prst="rect">
            <a:avLst/>
          </a:prstGeom>
        </p:spPr>
        <p:txBody>
          <a:bodyPr spcFirstLastPara="1" wrap="square" lIns="122783" tIns="122783" rIns="122783" bIns="12278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173">
                <a:latin typeface="Cabin"/>
                <a:ea typeface="Cabin"/>
                <a:cs typeface="Cabin"/>
                <a:sym typeface="Cabin"/>
              </a:defRPr>
            </a:lvl1pPr>
            <a:lvl2pPr lvl="1" rtl="0">
              <a:lnSpc>
                <a:spcPct val="100000"/>
              </a:lnSpc>
              <a:spcBef>
                <a:spcPts val="2124"/>
              </a:spcBef>
              <a:spcAft>
                <a:spcPts val="0"/>
              </a:spcAft>
              <a:buSzPts val="2800"/>
              <a:buNone/>
              <a:defRPr sz="375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5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480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B3F93D-78BE-463C-85BE-5FDA7187692A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789689-BED2-4C37-93AC-9FCD8A584D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038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E3EB0CCC-82B6-43B3-8B81-782FAE739819}" type="datetimeFigureOut">
              <a:rPr lang="en-US"/>
              <a:pPr>
                <a:defRPr/>
              </a:pPr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3E24-BEEC-494D-875E-63EDEE046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76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269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37452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9177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94284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67995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159075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04205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F64CDC-E42C-4F38-858B-BE3C2F8D5B0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8211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94520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37FC27AC-8E01-456C-8F56-954DE87BBF1C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B99B91CA-B9B4-4E97-8C60-F440ECBBA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073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38648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78880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0725-D691-4521-8979-85880AD724FF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1912921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09600" y="503200"/>
            <a:ext cx="8534400" cy="58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6739093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741542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477636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0"/>
          <p:cNvSpPr/>
          <p:nvPr/>
        </p:nvSpPr>
        <p:spPr>
          <a:xfrm>
            <a:off x="251692" y="-777332"/>
            <a:ext cx="2240651" cy="2425632"/>
          </a:xfrm>
          <a:custGeom>
            <a:avLst/>
            <a:gdLst/>
            <a:ahLst/>
            <a:cxnLst/>
            <a:rect l="l" t="t" r="r" b="b"/>
            <a:pathLst>
              <a:path w="12767" h="13821" extrusionOk="0">
                <a:moveTo>
                  <a:pt x="9336" y="0"/>
                </a:moveTo>
                <a:cubicBezTo>
                  <a:pt x="8373" y="0"/>
                  <a:pt x="7414" y="400"/>
                  <a:pt x="6693" y="1144"/>
                </a:cubicBezTo>
                <a:cubicBezTo>
                  <a:pt x="5097" y="2802"/>
                  <a:pt x="5639" y="4991"/>
                  <a:pt x="6169" y="7104"/>
                </a:cubicBezTo>
                <a:cubicBezTo>
                  <a:pt x="6428" y="8144"/>
                  <a:pt x="6674" y="9128"/>
                  <a:pt x="6680" y="10049"/>
                </a:cubicBezTo>
                <a:cubicBezTo>
                  <a:pt x="6699" y="12042"/>
                  <a:pt x="5400" y="13133"/>
                  <a:pt x="4176" y="13486"/>
                </a:cubicBezTo>
                <a:cubicBezTo>
                  <a:pt x="3819" y="13590"/>
                  <a:pt x="3457" y="13640"/>
                  <a:pt x="3102" y="13640"/>
                </a:cubicBezTo>
                <a:cubicBezTo>
                  <a:pt x="1898" y="13640"/>
                  <a:pt x="771" y="13066"/>
                  <a:pt x="152" y="12067"/>
                </a:cubicBezTo>
                <a:lnTo>
                  <a:pt x="1" y="12168"/>
                </a:lnTo>
                <a:cubicBezTo>
                  <a:pt x="650" y="13215"/>
                  <a:pt x="1842" y="13821"/>
                  <a:pt x="3104" y="13821"/>
                </a:cubicBezTo>
                <a:cubicBezTo>
                  <a:pt x="3482" y="13821"/>
                  <a:pt x="3861" y="13770"/>
                  <a:pt x="4227" y="13663"/>
                </a:cubicBezTo>
                <a:cubicBezTo>
                  <a:pt x="5507" y="13291"/>
                  <a:pt x="6882" y="12143"/>
                  <a:pt x="6863" y="10049"/>
                </a:cubicBezTo>
                <a:cubicBezTo>
                  <a:pt x="6850" y="9103"/>
                  <a:pt x="6592" y="8062"/>
                  <a:pt x="6346" y="7060"/>
                </a:cubicBezTo>
                <a:cubicBezTo>
                  <a:pt x="5829" y="4991"/>
                  <a:pt x="5299" y="2853"/>
                  <a:pt x="6825" y="1270"/>
                </a:cubicBezTo>
                <a:cubicBezTo>
                  <a:pt x="7507" y="561"/>
                  <a:pt x="8416" y="181"/>
                  <a:pt x="9332" y="181"/>
                </a:cubicBezTo>
                <a:cubicBezTo>
                  <a:pt x="9729" y="181"/>
                  <a:pt x="10127" y="253"/>
                  <a:pt x="10508" y="400"/>
                </a:cubicBezTo>
                <a:cubicBezTo>
                  <a:pt x="11782" y="898"/>
                  <a:pt x="12545" y="2102"/>
                  <a:pt x="12590" y="3704"/>
                </a:cubicBezTo>
                <a:lnTo>
                  <a:pt x="12766" y="3698"/>
                </a:lnTo>
                <a:cubicBezTo>
                  <a:pt x="12722" y="2020"/>
                  <a:pt x="11921" y="753"/>
                  <a:pt x="10571" y="229"/>
                </a:cubicBezTo>
                <a:cubicBezTo>
                  <a:pt x="10171" y="75"/>
                  <a:pt x="9753" y="0"/>
                  <a:pt x="9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00"/>
          </a:p>
        </p:txBody>
      </p:sp>
      <p:grpSp>
        <p:nvGrpSpPr>
          <p:cNvPr id="1095" name="Google Shape;1095;p10"/>
          <p:cNvGrpSpPr/>
          <p:nvPr/>
        </p:nvGrpSpPr>
        <p:grpSpPr>
          <a:xfrm>
            <a:off x="1564331" y="129558"/>
            <a:ext cx="681215" cy="611876"/>
            <a:chOff x="6563050" y="2079925"/>
            <a:chExt cx="123025" cy="110500"/>
          </a:xfrm>
        </p:grpSpPr>
        <p:sp>
          <p:nvSpPr>
            <p:cNvPr id="1096" name="Google Shape;1096;p10"/>
            <p:cNvSpPr/>
            <p:nvPr/>
          </p:nvSpPr>
          <p:spPr>
            <a:xfrm>
              <a:off x="6563050" y="2135850"/>
              <a:ext cx="65000" cy="54575"/>
            </a:xfrm>
            <a:custGeom>
              <a:avLst/>
              <a:gdLst/>
              <a:ahLst/>
              <a:cxnLst/>
              <a:rect l="l" t="t" r="r" b="b"/>
              <a:pathLst>
                <a:path w="2600" h="2183" extrusionOk="0">
                  <a:moveTo>
                    <a:pt x="1643" y="1"/>
                  </a:moveTo>
                  <a:cubicBezTo>
                    <a:pt x="1116" y="1"/>
                    <a:pt x="150" y="129"/>
                    <a:pt x="51" y="601"/>
                  </a:cubicBezTo>
                  <a:cubicBezTo>
                    <a:pt x="1" y="854"/>
                    <a:pt x="184" y="1075"/>
                    <a:pt x="335" y="1251"/>
                  </a:cubicBezTo>
                  <a:cubicBezTo>
                    <a:pt x="556" y="1510"/>
                    <a:pt x="796" y="1762"/>
                    <a:pt x="1042" y="2002"/>
                  </a:cubicBezTo>
                  <a:cubicBezTo>
                    <a:pt x="1181" y="2129"/>
                    <a:pt x="1309" y="2182"/>
                    <a:pt x="1424" y="2182"/>
                  </a:cubicBezTo>
                  <a:cubicBezTo>
                    <a:pt x="1791" y="2182"/>
                    <a:pt x="2033" y="1643"/>
                    <a:pt x="2158" y="1283"/>
                  </a:cubicBezTo>
                  <a:cubicBezTo>
                    <a:pt x="2316" y="797"/>
                    <a:pt x="2599" y="53"/>
                    <a:pt x="1843" y="9"/>
                  </a:cubicBezTo>
                  <a:cubicBezTo>
                    <a:pt x="1788" y="4"/>
                    <a:pt x="1720" y="1"/>
                    <a:pt x="1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097" name="Google Shape;1097;p10"/>
            <p:cNvSpPr/>
            <p:nvPr/>
          </p:nvSpPr>
          <p:spPr>
            <a:xfrm>
              <a:off x="6620925" y="2079925"/>
              <a:ext cx="65150" cy="54450"/>
            </a:xfrm>
            <a:custGeom>
              <a:avLst/>
              <a:gdLst/>
              <a:ahLst/>
              <a:cxnLst/>
              <a:rect l="l" t="t" r="r" b="b"/>
              <a:pathLst>
                <a:path w="2606" h="2178" extrusionOk="0">
                  <a:moveTo>
                    <a:pt x="1662" y="1"/>
                  </a:moveTo>
                  <a:cubicBezTo>
                    <a:pt x="1142" y="1"/>
                    <a:pt x="158" y="122"/>
                    <a:pt x="57" y="606"/>
                  </a:cubicBezTo>
                  <a:cubicBezTo>
                    <a:pt x="1" y="852"/>
                    <a:pt x="183" y="1073"/>
                    <a:pt x="335" y="1243"/>
                  </a:cubicBezTo>
                  <a:cubicBezTo>
                    <a:pt x="562" y="1508"/>
                    <a:pt x="795" y="1760"/>
                    <a:pt x="1048" y="1993"/>
                  </a:cubicBezTo>
                  <a:cubicBezTo>
                    <a:pt x="1187" y="2124"/>
                    <a:pt x="1314" y="2178"/>
                    <a:pt x="1430" y="2178"/>
                  </a:cubicBezTo>
                  <a:cubicBezTo>
                    <a:pt x="1794" y="2178"/>
                    <a:pt x="2038" y="1640"/>
                    <a:pt x="2158" y="1281"/>
                  </a:cubicBezTo>
                  <a:cubicBezTo>
                    <a:pt x="2315" y="795"/>
                    <a:pt x="2605" y="51"/>
                    <a:pt x="1842" y="7"/>
                  </a:cubicBezTo>
                  <a:cubicBezTo>
                    <a:pt x="1793" y="3"/>
                    <a:pt x="1732" y="1"/>
                    <a:pt x="16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098" name="Google Shape;1098;p10"/>
            <p:cNvSpPr/>
            <p:nvPr/>
          </p:nvSpPr>
          <p:spPr>
            <a:xfrm>
              <a:off x="6652150" y="2098800"/>
              <a:ext cx="8925" cy="4050"/>
            </a:xfrm>
            <a:custGeom>
              <a:avLst/>
              <a:gdLst/>
              <a:ahLst/>
              <a:cxnLst/>
              <a:rect l="l" t="t" r="r" b="b"/>
              <a:pathLst>
                <a:path w="357" h="162" extrusionOk="0">
                  <a:moveTo>
                    <a:pt x="210" y="0"/>
                  </a:moveTo>
                  <a:cubicBezTo>
                    <a:pt x="200" y="0"/>
                    <a:pt x="191" y="1"/>
                    <a:pt x="183" y="2"/>
                  </a:cubicBezTo>
                  <a:lnTo>
                    <a:pt x="145" y="2"/>
                  </a:lnTo>
                  <a:cubicBezTo>
                    <a:pt x="44" y="9"/>
                    <a:pt x="0" y="109"/>
                    <a:pt x="108" y="154"/>
                  </a:cubicBezTo>
                  <a:cubicBezTo>
                    <a:pt x="120" y="159"/>
                    <a:pt x="145" y="162"/>
                    <a:pt x="174" y="162"/>
                  </a:cubicBezTo>
                  <a:cubicBezTo>
                    <a:pt x="251" y="162"/>
                    <a:pt x="357" y="139"/>
                    <a:pt x="316" y="65"/>
                  </a:cubicBezTo>
                  <a:lnTo>
                    <a:pt x="303" y="40"/>
                  </a:lnTo>
                  <a:cubicBezTo>
                    <a:pt x="283" y="10"/>
                    <a:pt x="244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099" name="Google Shape;1099;p10"/>
            <p:cNvSpPr/>
            <p:nvPr/>
          </p:nvSpPr>
          <p:spPr>
            <a:xfrm>
              <a:off x="6650725" y="2091525"/>
              <a:ext cx="6800" cy="4200"/>
            </a:xfrm>
            <a:custGeom>
              <a:avLst/>
              <a:gdLst/>
              <a:ahLst/>
              <a:cxnLst/>
              <a:rect l="l" t="t" r="r" b="b"/>
              <a:pathLst>
                <a:path w="272" h="168" extrusionOk="0">
                  <a:moveTo>
                    <a:pt x="130" y="1"/>
                  </a:moveTo>
                  <a:cubicBezTo>
                    <a:pt x="81" y="1"/>
                    <a:pt x="32" y="20"/>
                    <a:pt x="20" y="60"/>
                  </a:cubicBezTo>
                  <a:cubicBezTo>
                    <a:pt x="20" y="60"/>
                    <a:pt x="20" y="66"/>
                    <a:pt x="13" y="66"/>
                  </a:cubicBezTo>
                  <a:cubicBezTo>
                    <a:pt x="1" y="110"/>
                    <a:pt x="32" y="136"/>
                    <a:pt x="70" y="154"/>
                  </a:cubicBezTo>
                  <a:cubicBezTo>
                    <a:pt x="61" y="150"/>
                    <a:pt x="57" y="148"/>
                    <a:pt x="56" y="148"/>
                  </a:cubicBezTo>
                  <a:lnTo>
                    <a:pt x="56" y="148"/>
                  </a:lnTo>
                  <a:cubicBezTo>
                    <a:pt x="53" y="148"/>
                    <a:pt x="85" y="167"/>
                    <a:pt x="95" y="167"/>
                  </a:cubicBezTo>
                  <a:cubicBezTo>
                    <a:pt x="114" y="167"/>
                    <a:pt x="139" y="167"/>
                    <a:pt x="165" y="161"/>
                  </a:cubicBezTo>
                  <a:cubicBezTo>
                    <a:pt x="209" y="154"/>
                    <a:pt x="272" y="123"/>
                    <a:pt x="253" y="66"/>
                  </a:cubicBezTo>
                  <a:cubicBezTo>
                    <a:pt x="253" y="66"/>
                    <a:pt x="253" y="60"/>
                    <a:pt x="247" y="60"/>
                  </a:cubicBezTo>
                  <a:cubicBezTo>
                    <a:pt x="234" y="21"/>
                    <a:pt x="181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00" name="Google Shape;1100;p10"/>
            <p:cNvSpPr/>
            <p:nvPr/>
          </p:nvSpPr>
          <p:spPr>
            <a:xfrm>
              <a:off x="6596175" y="2159900"/>
              <a:ext cx="11200" cy="4650"/>
            </a:xfrm>
            <a:custGeom>
              <a:avLst/>
              <a:gdLst/>
              <a:ahLst/>
              <a:cxnLst/>
              <a:rect l="l" t="t" r="r" b="b"/>
              <a:pathLst>
                <a:path w="448" h="186" extrusionOk="0">
                  <a:moveTo>
                    <a:pt x="209" y="0"/>
                  </a:moveTo>
                  <a:cubicBezTo>
                    <a:pt x="174" y="0"/>
                    <a:pt x="139" y="8"/>
                    <a:pt x="108" y="24"/>
                  </a:cubicBezTo>
                  <a:cubicBezTo>
                    <a:pt x="0" y="87"/>
                    <a:pt x="95" y="163"/>
                    <a:pt x="171" y="182"/>
                  </a:cubicBezTo>
                  <a:lnTo>
                    <a:pt x="183" y="182"/>
                  </a:lnTo>
                  <a:cubicBezTo>
                    <a:pt x="191" y="184"/>
                    <a:pt x="201" y="186"/>
                    <a:pt x="213" y="186"/>
                  </a:cubicBezTo>
                  <a:cubicBezTo>
                    <a:pt x="292" y="186"/>
                    <a:pt x="448" y="133"/>
                    <a:pt x="360" y="56"/>
                  </a:cubicBezTo>
                  <a:cubicBezTo>
                    <a:pt x="354" y="56"/>
                    <a:pt x="354" y="49"/>
                    <a:pt x="354" y="49"/>
                  </a:cubicBezTo>
                  <a:cubicBezTo>
                    <a:pt x="309" y="16"/>
                    <a:pt x="259" y="0"/>
                    <a:pt x="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01" name="Google Shape;1101;p10"/>
            <p:cNvSpPr/>
            <p:nvPr/>
          </p:nvSpPr>
          <p:spPr>
            <a:xfrm>
              <a:off x="6594125" y="2171000"/>
              <a:ext cx="8525" cy="4350"/>
            </a:xfrm>
            <a:custGeom>
              <a:avLst/>
              <a:gdLst/>
              <a:ahLst/>
              <a:cxnLst/>
              <a:rect l="l" t="t" r="r" b="b"/>
              <a:pathLst>
                <a:path w="341" h="174" extrusionOk="0">
                  <a:moveTo>
                    <a:pt x="161" y="1"/>
                  </a:moveTo>
                  <a:cubicBezTo>
                    <a:pt x="140" y="1"/>
                    <a:pt x="120" y="3"/>
                    <a:pt x="101" y="9"/>
                  </a:cubicBezTo>
                  <a:cubicBezTo>
                    <a:pt x="57" y="28"/>
                    <a:pt x="0" y="78"/>
                    <a:pt x="51" y="129"/>
                  </a:cubicBezTo>
                  <a:cubicBezTo>
                    <a:pt x="84" y="158"/>
                    <a:pt x="128" y="173"/>
                    <a:pt x="172" y="173"/>
                  </a:cubicBezTo>
                  <a:cubicBezTo>
                    <a:pt x="195" y="173"/>
                    <a:pt x="218" y="169"/>
                    <a:pt x="240" y="160"/>
                  </a:cubicBezTo>
                  <a:cubicBezTo>
                    <a:pt x="291" y="142"/>
                    <a:pt x="341" y="91"/>
                    <a:pt x="297" y="47"/>
                  </a:cubicBezTo>
                  <a:cubicBezTo>
                    <a:pt x="257" y="16"/>
                    <a:pt x="208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02" name="Google Shape;1102;p10"/>
            <p:cNvSpPr/>
            <p:nvPr/>
          </p:nvSpPr>
          <p:spPr>
            <a:xfrm>
              <a:off x="6586550" y="2166800"/>
              <a:ext cx="9025" cy="4600"/>
            </a:xfrm>
            <a:custGeom>
              <a:avLst/>
              <a:gdLst/>
              <a:ahLst/>
              <a:cxnLst/>
              <a:rect l="l" t="t" r="r" b="b"/>
              <a:pathLst>
                <a:path w="361" h="184" extrusionOk="0">
                  <a:moveTo>
                    <a:pt x="179" y="0"/>
                  </a:moveTo>
                  <a:cubicBezTo>
                    <a:pt x="155" y="0"/>
                    <a:pt x="131" y="5"/>
                    <a:pt x="108" y="13"/>
                  </a:cubicBezTo>
                  <a:cubicBezTo>
                    <a:pt x="57" y="32"/>
                    <a:pt x="1" y="89"/>
                    <a:pt x="51" y="139"/>
                  </a:cubicBezTo>
                  <a:cubicBezTo>
                    <a:pt x="88" y="168"/>
                    <a:pt x="134" y="184"/>
                    <a:pt x="182" y="184"/>
                  </a:cubicBezTo>
                  <a:cubicBezTo>
                    <a:pt x="207" y="184"/>
                    <a:pt x="233" y="179"/>
                    <a:pt x="259" y="171"/>
                  </a:cubicBezTo>
                  <a:cubicBezTo>
                    <a:pt x="303" y="158"/>
                    <a:pt x="360" y="101"/>
                    <a:pt x="316" y="51"/>
                  </a:cubicBezTo>
                  <a:cubicBezTo>
                    <a:pt x="274" y="17"/>
                    <a:pt x="226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03" name="Google Shape;1103;p10"/>
            <p:cNvSpPr/>
            <p:nvPr/>
          </p:nvSpPr>
          <p:spPr>
            <a:xfrm>
              <a:off x="6601450" y="2148800"/>
              <a:ext cx="9725" cy="5450"/>
            </a:xfrm>
            <a:custGeom>
              <a:avLst/>
              <a:gdLst/>
              <a:ahLst/>
              <a:cxnLst/>
              <a:rect l="l" t="t" r="r" b="b"/>
              <a:pathLst>
                <a:path w="389" h="218" extrusionOk="0">
                  <a:moveTo>
                    <a:pt x="206" y="1"/>
                  </a:moveTo>
                  <a:cubicBezTo>
                    <a:pt x="142" y="1"/>
                    <a:pt x="1" y="45"/>
                    <a:pt x="48" y="128"/>
                  </a:cubicBezTo>
                  <a:cubicBezTo>
                    <a:pt x="54" y="128"/>
                    <a:pt x="54" y="134"/>
                    <a:pt x="54" y="140"/>
                  </a:cubicBezTo>
                  <a:cubicBezTo>
                    <a:pt x="79" y="189"/>
                    <a:pt x="159" y="218"/>
                    <a:pt x="234" y="218"/>
                  </a:cubicBezTo>
                  <a:cubicBezTo>
                    <a:pt x="314" y="218"/>
                    <a:pt x="389" y="186"/>
                    <a:pt x="389" y="115"/>
                  </a:cubicBezTo>
                  <a:lnTo>
                    <a:pt x="389" y="109"/>
                  </a:lnTo>
                  <a:cubicBezTo>
                    <a:pt x="389" y="27"/>
                    <a:pt x="281" y="1"/>
                    <a:pt x="218" y="1"/>
                  </a:cubicBezTo>
                  <a:cubicBezTo>
                    <a:pt x="215" y="1"/>
                    <a:pt x="211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</p:grpSp>
      <p:grpSp>
        <p:nvGrpSpPr>
          <p:cNvPr id="1104" name="Google Shape;1104;p10"/>
          <p:cNvGrpSpPr/>
          <p:nvPr/>
        </p:nvGrpSpPr>
        <p:grpSpPr>
          <a:xfrm>
            <a:off x="10770752" y="3721904"/>
            <a:ext cx="2450107" cy="2242648"/>
            <a:chOff x="2142650" y="2489700"/>
            <a:chExt cx="317750" cy="290850"/>
          </a:xfrm>
        </p:grpSpPr>
        <p:sp>
          <p:nvSpPr>
            <p:cNvPr id="1105" name="Google Shape;1105;p10"/>
            <p:cNvSpPr/>
            <p:nvPr/>
          </p:nvSpPr>
          <p:spPr>
            <a:xfrm>
              <a:off x="2142650" y="2489700"/>
              <a:ext cx="317750" cy="290850"/>
            </a:xfrm>
            <a:custGeom>
              <a:avLst/>
              <a:gdLst/>
              <a:ahLst/>
              <a:cxnLst/>
              <a:rect l="l" t="t" r="r" b="b"/>
              <a:pathLst>
                <a:path w="12710" h="11634" extrusionOk="0">
                  <a:moveTo>
                    <a:pt x="9987" y="1"/>
                  </a:moveTo>
                  <a:cubicBezTo>
                    <a:pt x="9548" y="1"/>
                    <a:pt x="9087" y="195"/>
                    <a:pt x="8641" y="531"/>
                  </a:cubicBezTo>
                  <a:cubicBezTo>
                    <a:pt x="7367" y="1490"/>
                    <a:pt x="1" y="10111"/>
                    <a:pt x="550" y="11190"/>
                  </a:cubicBezTo>
                  <a:cubicBezTo>
                    <a:pt x="706" y="11498"/>
                    <a:pt x="1060" y="11634"/>
                    <a:pt x="1553" y="11634"/>
                  </a:cubicBezTo>
                  <a:cubicBezTo>
                    <a:pt x="4528" y="11634"/>
                    <a:pt x="12565" y="6680"/>
                    <a:pt x="12646" y="4775"/>
                  </a:cubicBezTo>
                  <a:cubicBezTo>
                    <a:pt x="12709" y="3375"/>
                    <a:pt x="12085" y="1969"/>
                    <a:pt x="11335" y="834"/>
                  </a:cubicBezTo>
                  <a:cubicBezTo>
                    <a:pt x="10955" y="253"/>
                    <a:pt x="10486" y="1"/>
                    <a:pt x="99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06" name="Google Shape;1106;p10"/>
            <p:cNvSpPr/>
            <p:nvPr/>
          </p:nvSpPr>
          <p:spPr>
            <a:xfrm>
              <a:off x="2359925" y="2520425"/>
              <a:ext cx="6175" cy="7750"/>
            </a:xfrm>
            <a:custGeom>
              <a:avLst/>
              <a:gdLst/>
              <a:ahLst/>
              <a:cxnLst/>
              <a:rect l="l" t="t" r="r" b="b"/>
              <a:pathLst>
                <a:path w="247" h="310" extrusionOk="0">
                  <a:moveTo>
                    <a:pt x="140" y="0"/>
                  </a:moveTo>
                  <a:cubicBezTo>
                    <a:pt x="45" y="0"/>
                    <a:pt x="1" y="133"/>
                    <a:pt x="1" y="210"/>
                  </a:cubicBezTo>
                  <a:cubicBezTo>
                    <a:pt x="1" y="274"/>
                    <a:pt x="35" y="309"/>
                    <a:pt x="76" y="309"/>
                  </a:cubicBezTo>
                  <a:cubicBezTo>
                    <a:pt x="103" y="309"/>
                    <a:pt x="133" y="293"/>
                    <a:pt x="159" y="261"/>
                  </a:cubicBezTo>
                  <a:cubicBezTo>
                    <a:pt x="178" y="242"/>
                    <a:pt x="190" y="216"/>
                    <a:pt x="203" y="191"/>
                  </a:cubicBezTo>
                  <a:cubicBezTo>
                    <a:pt x="228" y="147"/>
                    <a:pt x="247" y="71"/>
                    <a:pt x="203" y="27"/>
                  </a:cubicBezTo>
                  <a:cubicBezTo>
                    <a:pt x="190" y="15"/>
                    <a:pt x="178" y="2"/>
                    <a:pt x="159" y="2"/>
                  </a:cubicBezTo>
                  <a:cubicBezTo>
                    <a:pt x="152" y="1"/>
                    <a:pt x="146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07" name="Google Shape;1107;p10"/>
            <p:cNvSpPr/>
            <p:nvPr/>
          </p:nvSpPr>
          <p:spPr>
            <a:xfrm>
              <a:off x="2376975" y="2507325"/>
              <a:ext cx="7950" cy="9125"/>
            </a:xfrm>
            <a:custGeom>
              <a:avLst/>
              <a:gdLst/>
              <a:ahLst/>
              <a:cxnLst/>
              <a:rect l="l" t="t" r="r" b="b"/>
              <a:pathLst>
                <a:path w="318" h="365" extrusionOk="0">
                  <a:moveTo>
                    <a:pt x="193" y="0"/>
                  </a:moveTo>
                  <a:cubicBezTo>
                    <a:pt x="171" y="0"/>
                    <a:pt x="146" y="5"/>
                    <a:pt x="120" y="15"/>
                  </a:cubicBezTo>
                  <a:cubicBezTo>
                    <a:pt x="44" y="66"/>
                    <a:pt x="0" y="154"/>
                    <a:pt x="0" y="242"/>
                  </a:cubicBezTo>
                  <a:cubicBezTo>
                    <a:pt x="0" y="295"/>
                    <a:pt x="31" y="365"/>
                    <a:pt x="85" y="365"/>
                  </a:cubicBezTo>
                  <a:cubicBezTo>
                    <a:pt x="96" y="365"/>
                    <a:pt x="107" y="362"/>
                    <a:pt x="120" y="356"/>
                  </a:cubicBezTo>
                  <a:cubicBezTo>
                    <a:pt x="215" y="318"/>
                    <a:pt x="278" y="242"/>
                    <a:pt x="303" y="141"/>
                  </a:cubicBezTo>
                  <a:cubicBezTo>
                    <a:pt x="317" y="54"/>
                    <a:pt x="268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08" name="Google Shape;1108;p10"/>
            <p:cNvSpPr/>
            <p:nvPr/>
          </p:nvSpPr>
          <p:spPr>
            <a:xfrm>
              <a:off x="2388475" y="2521525"/>
              <a:ext cx="10900" cy="13725"/>
            </a:xfrm>
            <a:custGeom>
              <a:avLst/>
              <a:gdLst/>
              <a:ahLst/>
              <a:cxnLst/>
              <a:rect l="l" t="t" r="r" b="b"/>
              <a:pathLst>
                <a:path w="436" h="549" extrusionOk="0">
                  <a:moveTo>
                    <a:pt x="213" y="0"/>
                  </a:moveTo>
                  <a:cubicBezTo>
                    <a:pt x="160" y="0"/>
                    <a:pt x="114" y="56"/>
                    <a:pt x="82" y="116"/>
                  </a:cubicBezTo>
                  <a:cubicBezTo>
                    <a:pt x="84" y="110"/>
                    <a:pt x="85" y="107"/>
                    <a:pt x="85" y="107"/>
                  </a:cubicBezTo>
                  <a:lnTo>
                    <a:pt x="85" y="107"/>
                  </a:lnTo>
                  <a:cubicBezTo>
                    <a:pt x="84" y="107"/>
                    <a:pt x="77" y="125"/>
                    <a:pt x="64" y="166"/>
                  </a:cubicBezTo>
                  <a:cubicBezTo>
                    <a:pt x="57" y="179"/>
                    <a:pt x="51" y="191"/>
                    <a:pt x="51" y="204"/>
                  </a:cubicBezTo>
                  <a:cubicBezTo>
                    <a:pt x="51" y="217"/>
                    <a:pt x="51" y="223"/>
                    <a:pt x="45" y="229"/>
                  </a:cubicBezTo>
                  <a:cubicBezTo>
                    <a:pt x="13" y="292"/>
                    <a:pt x="0" y="368"/>
                    <a:pt x="19" y="437"/>
                  </a:cubicBezTo>
                  <a:cubicBezTo>
                    <a:pt x="29" y="491"/>
                    <a:pt x="69" y="548"/>
                    <a:pt x="125" y="548"/>
                  </a:cubicBezTo>
                  <a:cubicBezTo>
                    <a:pt x="141" y="548"/>
                    <a:pt x="158" y="543"/>
                    <a:pt x="177" y="532"/>
                  </a:cubicBezTo>
                  <a:cubicBezTo>
                    <a:pt x="322" y="444"/>
                    <a:pt x="436" y="166"/>
                    <a:pt x="278" y="27"/>
                  </a:cubicBezTo>
                  <a:cubicBezTo>
                    <a:pt x="255" y="8"/>
                    <a:pt x="234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09" name="Google Shape;1109;p10"/>
            <p:cNvSpPr/>
            <p:nvPr/>
          </p:nvSpPr>
          <p:spPr>
            <a:xfrm>
              <a:off x="2371300" y="2528150"/>
              <a:ext cx="6625" cy="8600"/>
            </a:xfrm>
            <a:custGeom>
              <a:avLst/>
              <a:gdLst/>
              <a:ahLst/>
              <a:cxnLst/>
              <a:rect l="l" t="t" r="r" b="b"/>
              <a:pathLst>
                <a:path w="265" h="344" extrusionOk="0">
                  <a:moveTo>
                    <a:pt x="150" y="0"/>
                  </a:moveTo>
                  <a:cubicBezTo>
                    <a:pt x="132" y="0"/>
                    <a:pt x="112" y="8"/>
                    <a:pt x="88" y="27"/>
                  </a:cubicBezTo>
                  <a:cubicBezTo>
                    <a:pt x="44" y="71"/>
                    <a:pt x="19" y="122"/>
                    <a:pt x="13" y="179"/>
                  </a:cubicBezTo>
                  <a:cubicBezTo>
                    <a:pt x="6" y="223"/>
                    <a:pt x="0" y="324"/>
                    <a:pt x="63" y="336"/>
                  </a:cubicBezTo>
                  <a:cubicBezTo>
                    <a:pt x="76" y="341"/>
                    <a:pt x="90" y="344"/>
                    <a:pt x="105" y="344"/>
                  </a:cubicBezTo>
                  <a:cubicBezTo>
                    <a:pt x="145" y="344"/>
                    <a:pt x="187" y="325"/>
                    <a:pt x="214" y="292"/>
                  </a:cubicBezTo>
                  <a:cubicBezTo>
                    <a:pt x="233" y="267"/>
                    <a:pt x="252" y="235"/>
                    <a:pt x="259" y="197"/>
                  </a:cubicBezTo>
                  <a:cubicBezTo>
                    <a:pt x="265" y="185"/>
                    <a:pt x="265" y="166"/>
                    <a:pt x="259" y="153"/>
                  </a:cubicBezTo>
                  <a:lnTo>
                    <a:pt x="252" y="147"/>
                  </a:lnTo>
                  <a:lnTo>
                    <a:pt x="227" y="128"/>
                  </a:lnTo>
                  <a:cubicBezTo>
                    <a:pt x="227" y="71"/>
                    <a:pt x="202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0" name="Google Shape;1110;p10"/>
            <p:cNvSpPr/>
            <p:nvPr/>
          </p:nvSpPr>
          <p:spPr>
            <a:xfrm>
              <a:off x="2376875" y="2555450"/>
              <a:ext cx="6550" cy="7150"/>
            </a:xfrm>
            <a:custGeom>
              <a:avLst/>
              <a:gdLst/>
              <a:ahLst/>
              <a:cxnLst/>
              <a:rect l="l" t="t" r="r" b="b"/>
              <a:pathLst>
                <a:path w="262" h="286" extrusionOk="0">
                  <a:moveTo>
                    <a:pt x="194" y="1"/>
                  </a:moveTo>
                  <a:cubicBezTo>
                    <a:pt x="161" y="1"/>
                    <a:pt x="123" y="28"/>
                    <a:pt x="105" y="64"/>
                  </a:cubicBezTo>
                  <a:lnTo>
                    <a:pt x="86" y="77"/>
                  </a:lnTo>
                  <a:cubicBezTo>
                    <a:pt x="55" y="101"/>
                    <a:pt x="0" y="247"/>
                    <a:pt x="81" y="247"/>
                  </a:cubicBezTo>
                  <a:cubicBezTo>
                    <a:pt x="83" y="247"/>
                    <a:pt x="84" y="247"/>
                    <a:pt x="86" y="247"/>
                  </a:cubicBezTo>
                  <a:cubicBezTo>
                    <a:pt x="99" y="260"/>
                    <a:pt x="118" y="272"/>
                    <a:pt x="137" y="272"/>
                  </a:cubicBezTo>
                  <a:lnTo>
                    <a:pt x="143" y="279"/>
                  </a:lnTo>
                  <a:cubicBezTo>
                    <a:pt x="152" y="283"/>
                    <a:pt x="160" y="286"/>
                    <a:pt x="168" y="286"/>
                  </a:cubicBezTo>
                  <a:cubicBezTo>
                    <a:pt x="233" y="286"/>
                    <a:pt x="262" y="141"/>
                    <a:pt x="256" y="102"/>
                  </a:cubicBezTo>
                  <a:cubicBezTo>
                    <a:pt x="256" y="89"/>
                    <a:pt x="250" y="77"/>
                    <a:pt x="250" y="58"/>
                  </a:cubicBezTo>
                  <a:cubicBezTo>
                    <a:pt x="242" y="17"/>
                    <a:pt x="219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1" name="Google Shape;1111;p10"/>
            <p:cNvSpPr/>
            <p:nvPr/>
          </p:nvSpPr>
          <p:spPr>
            <a:xfrm>
              <a:off x="2401400" y="2555600"/>
              <a:ext cx="9325" cy="11475"/>
            </a:xfrm>
            <a:custGeom>
              <a:avLst/>
              <a:gdLst/>
              <a:ahLst/>
              <a:cxnLst/>
              <a:rect l="l" t="t" r="r" b="b"/>
              <a:pathLst>
                <a:path w="373" h="459" extrusionOk="0">
                  <a:moveTo>
                    <a:pt x="248" y="0"/>
                  </a:moveTo>
                  <a:cubicBezTo>
                    <a:pt x="236" y="0"/>
                    <a:pt x="225" y="3"/>
                    <a:pt x="215" y="8"/>
                  </a:cubicBezTo>
                  <a:cubicBezTo>
                    <a:pt x="114" y="46"/>
                    <a:pt x="1" y="165"/>
                    <a:pt x="13" y="291"/>
                  </a:cubicBezTo>
                  <a:cubicBezTo>
                    <a:pt x="13" y="348"/>
                    <a:pt x="39" y="399"/>
                    <a:pt x="76" y="437"/>
                  </a:cubicBezTo>
                  <a:cubicBezTo>
                    <a:pt x="97" y="451"/>
                    <a:pt x="121" y="459"/>
                    <a:pt x="145" y="459"/>
                  </a:cubicBezTo>
                  <a:cubicBezTo>
                    <a:pt x="173" y="459"/>
                    <a:pt x="201" y="448"/>
                    <a:pt x="221" y="424"/>
                  </a:cubicBezTo>
                  <a:cubicBezTo>
                    <a:pt x="329" y="329"/>
                    <a:pt x="373" y="184"/>
                    <a:pt x="329" y="52"/>
                  </a:cubicBezTo>
                  <a:cubicBezTo>
                    <a:pt x="315" y="19"/>
                    <a:pt x="280" y="0"/>
                    <a:pt x="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2" name="Google Shape;1112;p10"/>
            <p:cNvSpPr/>
            <p:nvPr/>
          </p:nvSpPr>
          <p:spPr>
            <a:xfrm>
              <a:off x="2404850" y="2543225"/>
              <a:ext cx="7350" cy="8825"/>
            </a:xfrm>
            <a:custGeom>
              <a:avLst/>
              <a:gdLst/>
              <a:ahLst/>
              <a:cxnLst/>
              <a:rect l="l" t="t" r="r" b="b"/>
              <a:pathLst>
                <a:path w="294" h="353" extrusionOk="0">
                  <a:moveTo>
                    <a:pt x="195" y="0"/>
                  </a:moveTo>
                  <a:cubicBezTo>
                    <a:pt x="112" y="0"/>
                    <a:pt x="1" y="185"/>
                    <a:pt x="77" y="295"/>
                  </a:cubicBezTo>
                  <a:lnTo>
                    <a:pt x="102" y="326"/>
                  </a:lnTo>
                  <a:cubicBezTo>
                    <a:pt x="116" y="344"/>
                    <a:pt x="131" y="352"/>
                    <a:pt x="146" y="352"/>
                  </a:cubicBezTo>
                  <a:cubicBezTo>
                    <a:pt x="219" y="352"/>
                    <a:pt x="294" y="169"/>
                    <a:pt x="273" y="112"/>
                  </a:cubicBezTo>
                  <a:lnTo>
                    <a:pt x="260" y="68"/>
                  </a:lnTo>
                  <a:cubicBezTo>
                    <a:pt x="246" y="20"/>
                    <a:pt x="222" y="0"/>
                    <a:pt x="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3" name="Google Shape;1113;p10"/>
            <p:cNvSpPr/>
            <p:nvPr/>
          </p:nvSpPr>
          <p:spPr>
            <a:xfrm>
              <a:off x="2320700" y="2580575"/>
              <a:ext cx="6325" cy="6925"/>
            </a:xfrm>
            <a:custGeom>
              <a:avLst/>
              <a:gdLst/>
              <a:ahLst/>
              <a:cxnLst/>
              <a:rect l="l" t="t" r="r" b="b"/>
              <a:pathLst>
                <a:path w="253" h="277" extrusionOk="0">
                  <a:moveTo>
                    <a:pt x="78" y="1"/>
                  </a:moveTo>
                  <a:cubicBezTo>
                    <a:pt x="27" y="1"/>
                    <a:pt x="0" y="107"/>
                    <a:pt x="6" y="150"/>
                  </a:cubicBezTo>
                  <a:cubicBezTo>
                    <a:pt x="12" y="216"/>
                    <a:pt x="29" y="277"/>
                    <a:pt x="102" y="277"/>
                  </a:cubicBezTo>
                  <a:cubicBezTo>
                    <a:pt x="106" y="277"/>
                    <a:pt x="109" y="277"/>
                    <a:pt x="113" y="276"/>
                  </a:cubicBezTo>
                  <a:cubicBezTo>
                    <a:pt x="247" y="265"/>
                    <a:pt x="253" y="11"/>
                    <a:pt x="164" y="11"/>
                  </a:cubicBezTo>
                  <a:cubicBezTo>
                    <a:pt x="153" y="11"/>
                    <a:pt x="140" y="15"/>
                    <a:pt x="126" y="24"/>
                  </a:cubicBezTo>
                  <a:lnTo>
                    <a:pt x="107" y="11"/>
                  </a:lnTo>
                  <a:cubicBezTo>
                    <a:pt x="96" y="4"/>
                    <a:pt x="87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4" name="Google Shape;1114;p10"/>
            <p:cNvSpPr/>
            <p:nvPr/>
          </p:nvSpPr>
          <p:spPr>
            <a:xfrm>
              <a:off x="2328925" y="2595700"/>
              <a:ext cx="5175" cy="6825"/>
            </a:xfrm>
            <a:custGeom>
              <a:avLst/>
              <a:gdLst/>
              <a:ahLst/>
              <a:cxnLst/>
              <a:rect l="l" t="t" r="r" b="b"/>
              <a:pathLst>
                <a:path w="207" h="273" extrusionOk="0">
                  <a:moveTo>
                    <a:pt x="141" y="1"/>
                  </a:moveTo>
                  <a:cubicBezTo>
                    <a:pt x="96" y="1"/>
                    <a:pt x="47" y="88"/>
                    <a:pt x="43" y="151"/>
                  </a:cubicBezTo>
                  <a:cubicBezTo>
                    <a:pt x="19" y="192"/>
                    <a:pt x="1" y="272"/>
                    <a:pt x="50" y="272"/>
                  </a:cubicBezTo>
                  <a:cubicBezTo>
                    <a:pt x="54" y="272"/>
                    <a:pt x="57" y="271"/>
                    <a:pt x="62" y="271"/>
                  </a:cubicBezTo>
                  <a:lnTo>
                    <a:pt x="87" y="271"/>
                  </a:lnTo>
                  <a:cubicBezTo>
                    <a:pt x="92" y="272"/>
                    <a:pt x="98" y="273"/>
                    <a:pt x="103" y="273"/>
                  </a:cubicBezTo>
                  <a:cubicBezTo>
                    <a:pt x="169" y="273"/>
                    <a:pt x="207" y="171"/>
                    <a:pt x="207" y="113"/>
                  </a:cubicBezTo>
                  <a:cubicBezTo>
                    <a:pt x="207" y="88"/>
                    <a:pt x="200" y="56"/>
                    <a:pt x="181" y="31"/>
                  </a:cubicBezTo>
                  <a:cubicBezTo>
                    <a:pt x="169" y="10"/>
                    <a:pt x="155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5" name="Google Shape;1115;p10"/>
            <p:cNvSpPr/>
            <p:nvPr/>
          </p:nvSpPr>
          <p:spPr>
            <a:xfrm>
              <a:off x="2340175" y="2567275"/>
              <a:ext cx="8650" cy="9975"/>
            </a:xfrm>
            <a:custGeom>
              <a:avLst/>
              <a:gdLst/>
              <a:ahLst/>
              <a:cxnLst/>
              <a:rect l="l" t="t" r="r" b="b"/>
              <a:pathLst>
                <a:path w="346" h="399" extrusionOk="0">
                  <a:moveTo>
                    <a:pt x="221" y="1"/>
                  </a:moveTo>
                  <a:cubicBezTo>
                    <a:pt x="207" y="1"/>
                    <a:pt x="191" y="5"/>
                    <a:pt x="173" y="14"/>
                  </a:cubicBezTo>
                  <a:cubicBezTo>
                    <a:pt x="54" y="71"/>
                    <a:pt x="1" y="399"/>
                    <a:pt x="125" y="399"/>
                  </a:cubicBezTo>
                  <a:cubicBezTo>
                    <a:pt x="139" y="399"/>
                    <a:pt x="155" y="395"/>
                    <a:pt x="173" y="386"/>
                  </a:cubicBezTo>
                  <a:cubicBezTo>
                    <a:pt x="298" y="323"/>
                    <a:pt x="3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6" name="Google Shape;1116;p10"/>
            <p:cNvSpPr/>
            <p:nvPr/>
          </p:nvSpPr>
          <p:spPr>
            <a:xfrm>
              <a:off x="2173875" y="2748100"/>
              <a:ext cx="15800" cy="18625"/>
            </a:xfrm>
            <a:custGeom>
              <a:avLst/>
              <a:gdLst/>
              <a:ahLst/>
              <a:cxnLst/>
              <a:rect l="l" t="t" r="r" b="b"/>
              <a:pathLst>
                <a:path w="632" h="745" extrusionOk="0">
                  <a:moveTo>
                    <a:pt x="380" y="1"/>
                  </a:moveTo>
                  <a:cubicBezTo>
                    <a:pt x="277" y="1"/>
                    <a:pt x="177" y="129"/>
                    <a:pt x="139" y="204"/>
                  </a:cubicBezTo>
                  <a:cubicBezTo>
                    <a:pt x="70" y="324"/>
                    <a:pt x="1" y="589"/>
                    <a:pt x="139" y="696"/>
                  </a:cubicBezTo>
                  <a:cubicBezTo>
                    <a:pt x="173" y="729"/>
                    <a:pt x="216" y="745"/>
                    <a:pt x="261" y="745"/>
                  </a:cubicBezTo>
                  <a:cubicBezTo>
                    <a:pt x="293" y="745"/>
                    <a:pt x="325" y="737"/>
                    <a:pt x="354" y="721"/>
                  </a:cubicBezTo>
                  <a:cubicBezTo>
                    <a:pt x="455" y="658"/>
                    <a:pt x="530" y="563"/>
                    <a:pt x="562" y="456"/>
                  </a:cubicBezTo>
                  <a:cubicBezTo>
                    <a:pt x="600" y="343"/>
                    <a:pt x="631" y="147"/>
                    <a:pt x="524" y="59"/>
                  </a:cubicBezTo>
                  <a:cubicBezTo>
                    <a:pt x="499" y="40"/>
                    <a:pt x="467" y="27"/>
                    <a:pt x="436" y="15"/>
                  </a:cubicBezTo>
                  <a:cubicBezTo>
                    <a:pt x="417" y="5"/>
                    <a:pt x="398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7" name="Google Shape;1117;p10"/>
            <p:cNvSpPr/>
            <p:nvPr/>
          </p:nvSpPr>
          <p:spPr>
            <a:xfrm>
              <a:off x="2208900" y="2743700"/>
              <a:ext cx="9625" cy="11325"/>
            </a:xfrm>
            <a:custGeom>
              <a:avLst/>
              <a:gdLst/>
              <a:ahLst/>
              <a:cxnLst/>
              <a:rect l="l" t="t" r="r" b="b"/>
              <a:pathLst>
                <a:path w="385" h="453" extrusionOk="0">
                  <a:moveTo>
                    <a:pt x="174" y="0"/>
                  </a:moveTo>
                  <a:cubicBezTo>
                    <a:pt x="76" y="0"/>
                    <a:pt x="1" y="169"/>
                    <a:pt x="6" y="254"/>
                  </a:cubicBezTo>
                  <a:lnTo>
                    <a:pt x="6" y="304"/>
                  </a:lnTo>
                  <a:cubicBezTo>
                    <a:pt x="11" y="382"/>
                    <a:pt x="48" y="453"/>
                    <a:pt x="112" y="453"/>
                  </a:cubicBezTo>
                  <a:cubicBezTo>
                    <a:pt x="136" y="453"/>
                    <a:pt x="164" y="442"/>
                    <a:pt x="195" y="418"/>
                  </a:cubicBezTo>
                  <a:cubicBezTo>
                    <a:pt x="271" y="355"/>
                    <a:pt x="385" y="115"/>
                    <a:pt x="265" y="39"/>
                  </a:cubicBezTo>
                  <a:lnTo>
                    <a:pt x="233" y="20"/>
                  </a:lnTo>
                  <a:cubicBezTo>
                    <a:pt x="213" y="6"/>
                    <a:pt x="193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8" name="Google Shape;1118;p10"/>
            <p:cNvSpPr/>
            <p:nvPr/>
          </p:nvSpPr>
          <p:spPr>
            <a:xfrm>
              <a:off x="2185550" y="2724000"/>
              <a:ext cx="14275" cy="19525"/>
            </a:xfrm>
            <a:custGeom>
              <a:avLst/>
              <a:gdLst/>
              <a:ahLst/>
              <a:cxnLst/>
              <a:rect l="l" t="t" r="r" b="b"/>
              <a:pathLst>
                <a:path w="571" h="781" extrusionOk="0">
                  <a:moveTo>
                    <a:pt x="374" y="1"/>
                  </a:moveTo>
                  <a:cubicBezTo>
                    <a:pt x="349" y="1"/>
                    <a:pt x="321" y="7"/>
                    <a:pt x="291" y="20"/>
                  </a:cubicBezTo>
                  <a:cubicBezTo>
                    <a:pt x="108" y="102"/>
                    <a:pt x="26" y="310"/>
                    <a:pt x="13" y="499"/>
                  </a:cubicBezTo>
                  <a:cubicBezTo>
                    <a:pt x="13" y="499"/>
                    <a:pt x="13" y="506"/>
                    <a:pt x="13" y="512"/>
                  </a:cubicBezTo>
                  <a:cubicBezTo>
                    <a:pt x="0" y="613"/>
                    <a:pt x="51" y="714"/>
                    <a:pt x="145" y="764"/>
                  </a:cubicBezTo>
                  <a:lnTo>
                    <a:pt x="158" y="771"/>
                  </a:lnTo>
                  <a:cubicBezTo>
                    <a:pt x="172" y="778"/>
                    <a:pt x="187" y="781"/>
                    <a:pt x="203" y="781"/>
                  </a:cubicBezTo>
                  <a:cubicBezTo>
                    <a:pt x="260" y="781"/>
                    <a:pt x="325" y="743"/>
                    <a:pt x="360" y="714"/>
                  </a:cubicBezTo>
                  <a:cubicBezTo>
                    <a:pt x="461" y="626"/>
                    <a:pt x="524" y="499"/>
                    <a:pt x="549" y="367"/>
                  </a:cubicBezTo>
                  <a:cubicBezTo>
                    <a:pt x="571" y="226"/>
                    <a:pt x="527" y="1"/>
                    <a:pt x="3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19" name="Google Shape;1119;p10"/>
            <p:cNvSpPr/>
            <p:nvPr/>
          </p:nvSpPr>
          <p:spPr>
            <a:xfrm>
              <a:off x="2246100" y="2722600"/>
              <a:ext cx="6800" cy="7550"/>
            </a:xfrm>
            <a:custGeom>
              <a:avLst/>
              <a:gdLst/>
              <a:ahLst/>
              <a:cxnLst/>
              <a:rect l="l" t="t" r="r" b="b"/>
              <a:pathLst>
                <a:path w="272" h="302" extrusionOk="0">
                  <a:moveTo>
                    <a:pt x="127" y="0"/>
                  </a:moveTo>
                  <a:cubicBezTo>
                    <a:pt x="43" y="0"/>
                    <a:pt x="0" y="141"/>
                    <a:pt x="0" y="202"/>
                  </a:cubicBezTo>
                  <a:cubicBezTo>
                    <a:pt x="0" y="270"/>
                    <a:pt x="32" y="302"/>
                    <a:pt x="72" y="302"/>
                  </a:cubicBezTo>
                  <a:cubicBezTo>
                    <a:pt x="99" y="302"/>
                    <a:pt x="130" y="287"/>
                    <a:pt x="158" y="259"/>
                  </a:cubicBezTo>
                  <a:cubicBezTo>
                    <a:pt x="164" y="246"/>
                    <a:pt x="177" y="234"/>
                    <a:pt x="190" y="221"/>
                  </a:cubicBezTo>
                  <a:cubicBezTo>
                    <a:pt x="240" y="171"/>
                    <a:pt x="271" y="7"/>
                    <a:pt x="171" y="0"/>
                  </a:cubicBezTo>
                  <a:lnTo>
                    <a:pt x="133" y="0"/>
                  </a:lnTo>
                  <a:cubicBezTo>
                    <a:pt x="131" y="0"/>
                    <a:pt x="12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0" name="Google Shape;1120;p10"/>
            <p:cNvSpPr/>
            <p:nvPr/>
          </p:nvSpPr>
          <p:spPr>
            <a:xfrm>
              <a:off x="2371750" y="2645150"/>
              <a:ext cx="9350" cy="12325"/>
            </a:xfrm>
            <a:custGeom>
              <a:avLst/>
              <a:gdLst/>
              <a:ahLst/>
              <a:cxnLst/>
              <a:rect l="l" t="t" r="r" b="b"/>
              <a:pathLst>
                <a:path w="374" h="493" extrusionOk="0">
                  <a:moveTo>
                    <a:pt x="287" y="1"/>
                  </a:moveTo>
                  <a:cubicBezTo>
                    <a:pt x="282" y="1"/>
                    <a:pt x="277" y="1"/>
                    <a:pt x="272" y="2"/>
                  </a:cubicBezTo>
                  <a:cubicBezTo>
                    <a:pt x="70" y="33"/>
                    <a:pt x="1" y="323"/>
                    <a:pt x="127" y="468"/>
                  </a:cubicBezTo>
                  <a:cubicBezTo>
                    <a:pt x="142" y="485"/>
                    <a:pt x="160" y="492"/>
                    <a:pt x="179" y="492"/>
                  </a:cubicBezTo>
                  <a:cubicBezTo>
                    <a:pt x="223" y="492"/>
                    <a:pt x="271" y="455"/>
                    <a:pt x="297" y="424"/>
                  </a:cubicBezTo>
                  <a:cubicBezTo>
                    <a:pt x="342" y="368"/>
                    <a:pt x="360" y="292"/>
                    <a:pt x="360" y="222"/>
                  </a:cubicBezTo>
                  <a:cubicBezTo>
                    <a:pt x="373" y="197"/>
                    <a:pt x="373" y="166"/>
                    <a:pt x="373" y="140"/>
                  </a:cubicBezTo>
                  <a:cubicBezTo>
                    <a:pt x="373" y="87"/>
                    <a:pt x="356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1" name="Google Shape;1121;p10"/>
            <p:cNvSpPr/>
            <p:nvPr/>
          </p:nvSpPr>
          <p:spPr>
            <a:xfrm>
              <a:off x="2391950" y="2647825"/>
              <a:ext cx="10100" cy="9100"/>
            </a:xfrm>
            <a:custGeom>
              <a:avLst/>
              <a:gdLst/>
              <a:ahLst/>
              <a:cxnLst/>
              <a:rect l="l" t="t" r="r" b="b"/>
              <a:pathLst>
                <a:path w="404" h="364" extrusionOk="0">
                  <a:moveTo>
                    <a:pt x="271" y="1"/>
                  </a:moveTo>
                  <a:cubicBezTo>
                    <a:pt x="261" y="1"/>
                    <a:pt x="250" y="3"/>
                    <a:pt x="240" y="8"/>
                  </a:cubicBezTo>
                  <a:cubicBezTo>
                    <a:pt x="196" y="40"/>
                    <a:pt x="152" y="71"/>
                    <a:pt x="120" y="115"/>
                  </a:cubicBezTo>
                  <a:cubicBezTo>
                    <a:pt x="76" y="160"/>
                    <a:pt x="0" y="343"/>
                    <a:pt x="120" y="349"/>
                  </a:cubicBezTo>
                  <a:cubicBezTo>
                    <a:pt x="134" y="359"/>
                    <a:pt x="150" y="364"/>
                    <a:pt x="166" y="364"/>
                  </a:cubicBezTo>
                  <a:cubicBezTo>
                    <a:pt x="180" y="364"/>
                    <a:pt x="194" y="361"/>
                    <a:pt x="208" y="355"/>
                  </a:cubicBezTo>
                  <a:cubicBezTo>
                    <a:pt x="240" y="343"/>
                    <a:pt x="271" y="324"/>
                    <a:pt x="297" y="292"/>
                  </a:cubicBezTo>
                  <a:cubicBezTo>
                    <a:pt x="322" y="261"/>
                    <a:pt x="328" y="216"/>
                    <a:pt x="353" y="179"/>
                  </a:cubicBezTo>
                  <a:cubicBezTo>
                    <a:pt x="379" y="141"/>
                    <a:pt x="404" y="78"/>
                    <a:pt x="360" y="59"/>
                  </a:cubicBezTo>
                  <a:cubicBezTo>
                    <a:pt x="347" y="59"/>
                    <a:pt x="341" y="59"/>
                    <a:pt x="341" y="46"/>
                  </a:cubicBezTo>
                  <a:cubicBezTo>
                    <a:pt x="327" y="18"/>
                    <a:pt x="300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2" name="Google Shape;1122;p10"/>
            <p:cNvSpPr/>
            <p:nvPr/>
          </p:nvSpPr>
          <p:spPr>
            <a:xfrm>
              <a:off x="2410400" y="2614275"/>
              <a:ext cx="14525" cy="16900"/>
            </a:xfrm>
            <a:custGeom>
              <a:avLst/>
              <a:gdLst/>
              <a:ahLst/>
              <a:cxnLst/>
              <a:rect l="l" t="t" r="r" b="b"/>
              <a:pathLst>
                <a:path w="581" h="676" extrusionOk="0">
                  <a:moveTo>
                    <a:pt x="423" y="1"/>
                  </a:moveTo>
                  <a:cubicBezTo>
                    <a:pt x="334" y="7"/>
                    <a:pt x="252" y="51"/>
                    <a:pt x="202" y="120"/>
                  </a:cubicBezTo>
                  <a:cubicBezTo>
                    <a:pt x="76" y="253"/>
                    <a:pt x="0" y="650"/>
                    <a:pt x="252" y="675"/>
                  </a:cubicBezTo>
                  <a:cubicBezTo>
                    <a:pt x="256" y="676"/>
                    <a:pt x="260" y="676"/>
                    <a:pt x="263" y="676"/>
                  </a:cubicBezTo>
                  <a:cubicBezTo>
                    <a:pt x="328" y="676"/>
                    <a:pt x="381" y="623"/>
                    <a:pt x="423" y="581"/>
                  </a:cubicBezTo>
                  <a:cubicBezTo>
                    <a:pt x="524" y="486"/>
                    <a:pt x="580" y="354"/>
                    <a:pt x="580" y="215"/>
                  </a:cubicBezTo>
                  <a:cubicBezTo>
                    <a:pt x="580" y="114"/>
                    <a:pt x="543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3" name="Google Shape;1123;p10"/>
            <p:cNvSpPr/>
            <p:nvPr/>
          </p:nvSpPr>
          <p:spPr>
            <a:xfrm>
              <a:off x="2389300" y="2623325"/>
              <a:ext cx="6875" cy="7950"/>
            </a:xfrm>
            <a:custGeom>
              <a:avLst/>
              <a:gdLst/>
              <a:ahLst/>
              <a:cxnLst/>
              <a:rect l="l" t="t" r="r" b="b"/>
              <a:pathLst>
                <a:path w="275" h="318" extrusionOk="0">
                  <a:moveTo>
                    <a:pt x="175" y="1"/>
                  </a:moveTo>
                  <a:cubicBezTo>
                    <a:pt x="165" y="1"/>
                    <a:pt x="152" y="4"/>
                    <a:pt x="138" y="11"/>
                  </a:cubicBezTo>
                  <a:cubicBezTo>
                    <a:pt x="41" y="56"/>
                    <a:pt x="1" y="317"/>
                    <a:pt x="100" y="317"/>
                  </a:cubicBezTo>
                  <a:cubicBezTo>
                    <a:pt x="111" y="317"/>
                    <a:pt x="124" y="314"/>
                    <a:pt x="138" y="307"/>
                  </a:cubicBezTo>
                  <a:cubicBezTo>
                    <a:pt x="234" y="262"/>
                    <a:pt x="275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4" name="Google Shape;1124;p10"/>
            <p:cNvSpPr/>
            <p:nvPr/>
          </p:nvSpPr>
          <p:spPr>
            <a:xfrm>
              <a:off x="2372900" y="2632800"/>
              <a:ext cx="5350" cy="7275"/>
            </a:xfrm>
            <a:custGeom>
              <a:avLst/>
              <a:gdLst/>
              <a:ahLst/>
              <a:cxnLst/>
              <a:rect l="l" t="t" r="r" b="b"/>
              <a:pathLst>
                <a:path w="214" h="291" extrusionOk="0">
                  <a:moveTo>
                    <a:pt x="113" y="1"/>
                  </a:moveTo>
                  <a:cubicBezTo>
                    <a:pt x="48" y="1"/>
                    <a:pt x="6" y="117"/>
                    <a:pt x="18" y="180"/>
                  </a:cubicBezTo>
                  <a:cubicBezTo>
                    <a:pt x="18" y="193"/>
                    <a:pt x="18" y="206"/>
                    <a:pt x="12" y="218"/>
                  </a:cubicBezTo>
                  <a:cubicBezTo>
                    <a:pt x="0" y="263"/>
                    <a:pt x="23" y="290"/>
                    <a:pt x="49" y="290"/>
                  </a:cubicBezTo>
                  <a:cubicBezTo>
                    <a:pt x="67" y="290"/>
                    <a:pt x="87" y="278"/>
                    <a:pt x="100" y="250"/>
                  </a:cubicBezTo>
                  <a:cubicBezTo>
                    <a:pt x="106" y="237"/>
                    <a:pt x="113" y="231"/>
                    <a:pt x="119" y="218"/>
                  </a:cubicBezTo>
                  <a:cubicBezTo>
                    <a:pt x="169" y="168"/>
                    <a:pt x="214" y="35"/>
                    <a:pt x="132" y="4"/>
                  </a:cubicBezTo>
                  <a:cubicBezTo>
                    <a:pt x="125" y="2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5" name="Google Shape;1125;p10"/>
            <p:cNvSpPr/>
            <p:nvPr/>
          </p:nvSpPr>
          <p:spPr>
            <a:xfrm>
              <a:off x="2348075" y="2686650"/>
              <a:ext cx="4175" cy="4750"/>
            </a:xfrm>
            <a:custGeom>
              <a:avLst/>
              <a:gdLst/>
              <a:ahLst/>
              <a:cxnLst/>
              <a:rect l="l" t="t" r="r" b="b"/>
              <a:pathLst>
                <a:path w="167" h="190" extrusionOk="0">
                  <a:moveTo>
                    <a:pt x="108" y="0"/>
                  </a:moveTo>
                  <a:cubicBezTo>
                    <a:pt x="101" y="0"/>
                    <a:pt x="93" y="2"/>
                    <a:pt x="84" y="7"/>
                  </a:cubicBezTo>
                  <a:cubicBezTo>
                    <a:pt x="22" y="35"/>
                    <a:pt x="0" y="190"/>
                    <a:pt x="60" y="190"/>
                  </a:cubicBezTo>
                  <a:cubicBezTo>
                    <a:pt x="67" y="190"/>
                    <a:pt x="75" y="188"/>
                    <a:pt x="84" y="183"/>
                  </a:cubicBezTo>
                  <a:cubicBezTo>
                    <a:pt x="140" y="155"/>
                    <a:pt x="167" y="0"/>
                    <a:pt x="1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6" name="Google Shape;1126;p10"/>
            <p:cNvSpPr/>
            <p:nvPr/>
          </p:nvSpPr>
          <p:spPr>
            <a:xfrm>
              <a:off x="2256175" y="2662200"/>
              <a:ext cx="6975" cy="9850"/>
            </a:xfrm>
            <a:custGeom>
              <a:avLst/>
              <a:gdLst/>
              <a:ahLst/>
              <a:cxnLst/>
              <a:rect l="l" t="t" r="r" b="b"/>
              <a:pathLst>
                <a:path w="279" h="394" extrusionOk="0">
                  <a:moveTo>
                    <a:pt x="196" y="1"/>
                  </a:moveTo>
                  <a:cubicBezTo>
                    <a:pt x="58" y="1"/>
                    <a:pt x="1" y="203"/>
                    <a:pt x="26" y="310"/>
                  </a:cubicBezTo>
                  <a:cubicBezTo>
                    <a:pt x="42" y="369"/>
                    <a:pt x="76" y="394"/>
                    <a:pt x="112" y="394"/>
                  </a:cubicBezTo>
                  <a:cubicBezTo>
                    <a:pt x="145" y="394"/>
                    <a:pt x="182" y="372"/>
                    <a:pt x="209" y="335"/>
                  </a:cubicBezTo>
                  <a:cubicBezTo>
                    <a:pt x="253" y="278"/>
                    <a:pt x="278" y="215"/>
                    <a:pt x="278" y="152"/>
                  </a:cubicBezTo>
                  <a:cubicBezTo>
                    <a:pt x="278" y="127"/>
                    <a:pt x="272" y="108"/>
                    <a:pt x="266" y="89"/>
                  </a:cubicBezTo>
                  <a:cubicBezTo>
                    <a:pt x="266" y="45"/>
                    <a:pt x="253" y="7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7" name="Google Shape;1127;p10"/>
            <p:cNvSpPr/>
            <p:nvPr/>
          </p:nvSpPr>
          <p:spPr>
            <a:xfrm>
              <a:off x="2272875" y="2630400"/>
              <a:ext cx="13900" cy="14125"/>
            </a:xfrm>
            <a:custGeom>
              <a:avLst/>
              <a:gdLst/>
              <a:ahLst/>
              <a:cxnLst/>
              <a:rect l="l" t="t" r="r" b="b"/>
              <a:pathLst>
                <a:path w="556" h="565" extrusionOk="0">
                  <a:moveTo>
                    <a:pt x="348" y="1"/>
                  </a:moveTo>
                  <a:cubicBezTo>
                    <a:pt x="197" y="1"/>
                    <a:pt x="0" y="351"/>
                    <a:pt x="153" y="503"/>
                  </a:cubicBezTo>
                  <a:cubicBezTo>
                    <a:pt x="165" y="516"/>
                    <a:pt x="178" y="529"/>
                    <a:pt x="197" y="535"/>
                  </a:cubicBezTo>
                  <a:cubicBezTo>
                    <a:pt x="223" y="556"/>
                    <a:pt x="249" y="565"/>
                    <a:pt x="275" y="565"/>
                  </a:cubicBezTo>
                  <a:cubicBezTo>
                    <a:pt x="428" y="565"/>
                    <a:pt x="556" y="237"/>
                    <a:pt x="475" y="112"/>
                  </a:cubicBezTo>
                  <a:lnTo>
                    <a:pt x="475" y="112"/>
                  </a:lnTo>
                  <a:lnTo>
                    <a:pt x="475" y="125"/>
                  </a:lnTo>
                  <a:cubicBezTo>
                    <a:pt x="462" y="106"/>
                    <a:pt x="456" y="87"/>
                    <a:pt x="443" y="68"/>
                  </a:cubicBezTo>
                  <a:cubicBezTo>
                    <a:pt x="417" y="21"/>
                    <a:pt x="384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8" name="Google Shape;1128;p10"/>
            <p:cNvSpPr/>
            <p:nvPr/>
          </p:nvSpPr>
          <p:spPr>
            <a:xfrm>
              <a:off x="2287875" y="2650600"/>
              <a:ext cx="11850" cy="15200"/>
            </a:xfrm>
            <a:custGeom>
              <a:avLst/>
              <a:gdLst/>
              <a:ahLst/>
              <a:cxnLst/>
              <a:rect l="l" t="t" r="r" b="b"/>
              <a:pathLst>
                <a:path w="474" h="608" extrusionOk="0">
                  <a:moveTo>
                    <a:pt x="323" y="1"/>
                  </a:moveTo>
                  <a:cubicBezTo>
                    <a:pt x="258" y="1"/>
                    <a:pt x="181" y="50"/>
                    <a:pt x="146" y="93"/>
                  </a:cubicBezTo>
                  <a:cubicBezTo>
                    <a:pt x="64" y="200"/>
                    <a:pt x="1" y="389"/>
                    <a:pt x="64" y="515"/>
                  </a:cubicBezTo>
                  <a:lnTo>
                    <a:pt x="76" y="534"/>
                  </a:lnTo>
                  <a:cubicBezTo>
                    <a:pt x="105" y="587"/>
                    <a:pt x="145" y="608"/>
                    <a:pt x="187" y="608"/>
                  </a:cubicBezTo>
                  <a:cubicBezTo>
                    <a:pt x="245" y="608"/>
                    <a:pt x="307" y="567"/>
                    <a:pt x="348" y="515"/>
                  </a:cubicBezTo>
                  <a:cubicBezTo>
                    <a:pt x="448" y="402"/>
                    <a:pt x="474" y="244"/>
                    <a:pt x="430" y="99"/>
                  </a:cubicBezTo>
                  <a:cubicBezTo>
                    <a:pt x="430" y="93"/>
                    <a:pt x="423" y="80"/>
                    <a:pt x="417" y="74"/>
                  </a:cubicBezTo>
                  <a:cubicBezTo>
                    <a:pt x="400" y="20"/>
                    <a:pt x="364" y="1"/>
                    <a:pt x="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29" name="Google Shape;1129;p10"/>
            <p:cNvSpPr/>
            <p:nvPr/>
          </p:nvSpPr>
          <p:spPr>
            <a:xfrm>
              <a:off x="2310900" y="2638700"/>
              <a:ext cx="11050" cy="10925"/>
            </a:xfrm>
            <a:custGeom>
              <a:avLst/>
              <a:gdLst/>
              <a:ahLst/>
              <a:cxnLst/>
              <a:rect l="l" t="t" r="r" b="b"/>
              <a:pathLst>
                <a:path w="442" h="437" extrusionOk="0">
                  <a:moveTo>
                    <a:pt x="298" y="1"/>
                  </a:moveTo>
                  <a:cubicBezTo>
                    <a:pt x="265" y="1"/>
                    <a:pt x="229" y="20"/>
                    <a:pt x="215" y="39"/>
                  </a:cubicBezTo>
                  <a:lnTo>
                    <a:pt x="202" y="52"/>
                  </a:lnTo>
                  <a:cubicBezTo>
                    <a:pt x="127" y="121"/>
                    <a:pt x="0" y="436"/>
                    <a:pt x="202" y="436"/>
                  </a:cubicBezTo>
                  <a:cubicBezTo>
                    <a:pt x="291" y="436"/>
                    <a:pt x="341" y="342"/>
                    <a:pt x="385" y="279"/>
                  </a:cubicBezTo>
                  <a:cubicBezTo>
                    <a:pt x="423" y="216"/>
                    <a:pt x="442" y="77"/>
                    <a:pt x="360" y="26"/>
                  </a:cubicBezTo>
                  <a:lnTo>
                    <a:pt x="328" y="7"/>
                  </a:lnTo>
                  <a:cubicBezTo>
                    <a:pt x="319" y="3"/>
                    <a:pt x="309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</p:grpSp>
      <p:grpSp>
        <p:nvGrpSpPr>
          <p:cNvPr id="1130" name="Google Shape;1130;p10"/>
          <p:cNvGrpSpPr/>
          <p:nvPr/>
        </p:nvGrpSpPr>
        <p:grpSpPr>
          <a:xfrm rot="-1992033">
            <a:off x="273254" y="5139659"/>
            <a:ext cx="559265" cy="2203355"/>
            <a:chOff x="1535150" y="2784850"/>
            <a:chExt cx="114650" cy="451700"/>
          </a:xfrm>
        </p:grpSpPr>
        <p:sp>
          <p:nvSpPr>
            <p:cNvPr id="1131" name="Google Shape;1131;p10"/>
            <p:cNvSpPr/>
            <p:nvPr/>
          </p:nvSpPr>
          <p:spPr>
            <a:xfrm>
              <a:off x="1535150" y="2784850"/>
              <a:ext cx="114650" cy="451700"/>
            </a:xfrm>
            <a:custGeom>
              <a:avLst/>
              <a:gdLst/>
              <a:ahLst/>
              <a:cxnLst/>
              <a:rect l="l" t="t" r="r" b="b"/>
              <a:pathLst>
                <a:path w="4586" h="18068" extrusionOk="0">
                  <a:moveTo>
                    <a:pt x="2227" y="1"/>
                  </a:moveTo>
                  <a:cubicBezTo>
                    <a:pt x="1286" y="1"/>
                    <a:pt x="294" y="840"/>
                    <a:pt x="215" y="3193"/>
                  </a:cubicBezTo>
                  <a:cubicBezTo>
                    <a:pt x="170" y="4562"/>
                    <a:pt x="183" y="5930"/>
                    <a:pt x="158" y="7305"/>
                  </a:cubicBezTo>
                  <a:cubicBezTo>
                    <a:pt x="133" y="9084"/>
                    <a:pt x="13" y="10843"/>
                    <a:pt x="6" y="12622"/>
                  </a:cubicBezTo>
                  <a:cubicBezTo>
                    <a:pt x="0" y="16388"/>
                    <a:pt x="128" y="18068"/>
                    <a:pt x="1104" y="18068"/>
                  </a:cubicBezTo>
                  <a:cubicBezTo>
                    <a:pt x="1147" y="18068"/>
                    <a:pt x="1191" y="18065"/>
                    <a:pt x="1236" y="18058"/>
                  </a:cubicBezTo>
                  <a:cubicBezTo>
                    <a:pt x="3198" y="17794"/>
                    <a:pt x="3526" y="16412"/>
                    <a:pt x="3627" y="14918"/>
                  </a:cubicBezTo>
                  <a:cubicBezTo>
                    <a:pt x="3791" y="12401"/>
                    <a:pt x="3879" y="9714"/>
                    <a:pt x="3974" y="7261"/>
                  </a:cubicBezTo>
                  <a:cubicBezTo>
                    <a:pt x="4049" y="5287"/>
                    <a:pt x="4585" y="2997"/>
                    <a:pt x="3841" y="1099"/>
                  </a:cubicBezTo>
                  <a:cubicBezTo>
                    <a:pt x="3587" y="457"/>
                    <a:pt x="2920" y="1"/>
                    <a:pt x="2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32" name="Google Shape;1132;p10"/>
            <p:cNvSpPr/>
            <p:nvPr/>
          </p:nvSpPr>
          <p:spPr>
            <a:xfrm>
              <a:off x="1603575" y="2822400"/>
              <a:ext cx="10275" cy="9500"/>
            </a:xfrm>
            <a:custGeom>
              <a:avLst/>
              <a:gdLst/>
              <a:ahLst/>
              <a:cxnLst/>
              <a:rect l="l" t="t" r="r" b="b"/>
              <a:pathLst>
                <a:path w="411" h="380" extrusionOk="0">
                  <a:moveTo>
                    <a:pt x="297" y="1"/>
                  </a:moveTo>
                  <a:cubicBezTo>
                    <a:pt x="183" y="13"/>
                    <a:pt x="82" y="83"/>
                    <a:pt x="38" y="190"/>
                  </a:cubicBezTo>
                  <a:cubicBezTo>
                    <a:pt x="0" y="266"/>
                    <a:pt x="7" y="379"/>
                    <a:pt x="120" y="379"/>
                  </a:cubicBezTo>
                  <a:cubicBezTo>
                    <a:pt x="234" y="367"/>
                    <a:pt x="328" y="297"/>
                    <a:pt x="379" y="190"/>
                  </a:cubicBezTo>
                  <a:cubicBezTo>
                    <a:pt x="410" y="121"/>
                    <a:pt x="41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33" name="Google Shape;1133;p10"/>
            <p:cNvSpPr/>
            <p:nvPr/>
          </p:nvSpPr>
          <p:spPr>
            <a:xfrm>
              <a:off x="1610825" y="2836800"/>
              <a:ext cx="8375" cy="7550"/>
            </a:xfrm>
            <a:custGeom>
              <a:avLst/>
              <a:gdLst/>
              <a:ahLst/>
              <a:cxnLst/>
              <a:rect l="l" t="t" r="r" b="b"/>
              <a:pathLst>
                <a:path w="335" h="302" extrusionOk="0">
                  <a:moveTo>
                    <a:pt x="212" y="0"/>
                  </a:moveTo>
                  <a:cubicBezTo>
                    <a:pt x="191" y="0"/>
                    <a:pt x="171" y="2"/>
                    <a:pt x="152" y="5"/>
                  </a:cubicBezTo>
                  <a:cubicBezTo>
                    <a:pt x="101" y="18"/>
                    <a:pt x="1" y="100"/>
                    <a:pt x="26" y="169"/>
                  </a:cubicBezTo>
                  <a:cubicBezTo>
                    <a:pt x="11" y="237"/>
                    <a:pt x="30" y="301"/>
                    <a:pt x="95" y="301"/>
                  </a:cubicBezTo>
                  <a:cubicBezTo>
                    <a:pt x="114" y="301"/>
                    <a:pt x="137" y="295"/>
                    <a:pt x="164" y="282"/>
                  </a:cubicBezTo>
                  <a:cubicBezTo>
                    <a:pt x="221" y="257"/>
                    <a:pt x="272" y="207"/>
                    <a:pt x="297" y="150"/>
                  </a:cubicBezTo>
                  <a:cubicBezTo>
                    <a:pt x="316" y="112"/>
                    <a:pt x="335" y="18"/>
                    <a:pt x="272" y="5"/>
                  </a:cubicBezTo>
                  <a:cubicBezTo>
                    <a:pt x="253" y="2"/>
                    <a:pt x="232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34" name="Google Shape;1134;p10"/>
            <p:cNvSpPr/>
            <p:nvPr/>
          </p:nvSpPr>
          <p:spPr>
            <a:xfrm>
              <a:off x="1600900" y="2847325"/>
              <a:ext cx="12150" cy="7275"/>
            </a:xfrm>
            <a:custGeom>
              <a:avLst/>
              <a:gdLst/>
              <a:ahLst/>
              <a:cxnLst/>
              <a:rect l="l" t="t" r="r" b="b"/>
              <a:pathLst>
                <a:path w="486" h="291" extrusionOk="0">
                  <a:moveTo>
                    <a:pt x="316" y="0"/>
                  </a:moveTo>
                  <a:cubicBezTo>
                    <a:pt x="183" y="0"/>
                    <a:pt x="0" y="290"/>
                    <a:pt x="177" y="290"/>
                  </a:cubicBezTo>
                  <a:cubicBezTo>
                    <a:pt x="303" y="290"/>
                    <a:pt x="486" y="0"/>
                    <a:pt x="3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35" name="Google Shape;1135;p10"/>
            <p:cNvSpPr/>
            <p:nvPr/>
          </p:nvSpPr>
          <p:spPr>
            <a:xfrm>
              <a:off x="1591125" y="2833450"/>
              <a:ext cx="7825" cy="6275"/>
            </a:xfrm>
            <a:custGeom>
              <a:avLst/>
              <a:gdLst/>
              <a:ahLst/>
              <a:cxnLst/>
              <a:rect l="l" t="t" r="r" b="b"/>
              <a:pathLst>
                <a:path w="313" h="251" extrusionOk="0">
                  <a:moveTo>
                    <a:pt x="236" y="0"/>
                  </a:moveTo>
                  <a:cubicBezTo>
                    <a:pt x="227" y="0"/>
                    <a:pt x="218" y="2"/>
                    <a:pt x="208" y="7"/>
                  </a:cubicBezTo>
                  <a:cubicBezTo>
                    <a:pt x="114" y="25"/>
                    <a:pt x="0" y="164"/>
                    <a:pt x="107" y="240"/>
                  </a:cubicBezTo>
                  <a:cubicBezTo>
                    <a:pt x="118" y="248"/>
                    <a:pt x="130" y="251"/>
                    <a:pt x="141" y="251"/>
                  </a:cubicBezTo>
                  <a:cubicBezTo>
                    <a:pt x="177" y="251"/>
                    <a:pt x="214" y="220"/>
                    <a:pt x="233" y="196"/>
                  </a:cubicBezTo>
                  <a:lnTo>
                    <a:pt x="246" y="177"/>
                  </a:lnTo>
                  <a:cubicBezTo>
                    <a:pt x="265" y="152"/>
                    <a:pt x="284" y="126"/>
                    <a:pt x="297" y="95"/>
                  </a:cubicBezTo>
                  <a:cubicBezTo>
                    <a:pt x="312" y="48"/>
                    <a:pt x="280" y="0"/>
                    <a:pt x="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36" name="Google Shape;1136;p10"/>
            <p:cNvSpPr/>
            <p:nvPr/>
          </p:nvSpPr>
          <p:spPr>
            <a:xfrm>
              <a:off x="1586725" y="2802425"/>
              <a:ext cx="5650" cy="4675"/>
            </a:xfrm>
            <a:custGeom>
              <a:avLst/>
              <a:gdLst/>
              <a:ahLst/>
              <a:cxnLst/>
              <a:rect l="l" t="t" r="r" b="b"/>
              <a:pathLst>
                <a:path w="226" h="187" extrusionOk="0">
                  <a:moveTo>
                    <a:pt x="168" y="1"/>
                  </a:moveTo>
                  <a:cubicBezTo>
                    <a:pt x="157" y="1"/>
                    <a:pt x="145" y="4"/>
                    <a:pt x="132" y="11"/>
                  </a:cubicBezTo>
                  <a:cubicBezTo>
                    <a:pt x="107" y="24"/>
                    <a:pt x="82" y="43"/>
                    <a:pt x="63" y="62"/>
                  </a:cubicBezTo>
                  <a:cubicBezTo>
                    <a:pt x="0" y="124"/>
                    <a:pt x="26" y="187"/>
                    <a:pt x="78" y="187"/>
                  </a:cubicBezTo>
                  <a:cubicBezTo>
                    <a:pt x="99" y="187"/>
                    <a:pt x="125" y="176"/>
                    <a:pt x="151" y="150"/>
                  </a:cubicBezTo>
                  <a:cubicBezTo>
                    <a:pt x="170" y="131"/>
                    <a:pt x="189" y="106"/>
                    <a:pt x="201" y="81"/>
                  </a:cubicBezTo>
                  <a:cubicBezTo>
                    <a:pt x="226" y="37"/>
                    <a:pt x="205" y="1"/>
                    <a:pt x="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37" name="Google Shape;1137;p10"/>
            <p:cNvSpPr/>
            <p:nvPr/>
          </p:nvSpPr>
          <p:spPr>
            <a:xfrm>
              <a:off x="1550925" y="3002675"/>
              <a:ext cx="5525" cy="4500"/>
            </a:xfrm>
            <a:custGeom>
              <a:avLst/>
              <a:gdLst/>
              <a:ahLst/>
              <a:cxnLst/>
              <a:rect l="l" t="t" r="r" b="b"/>
              <a:pathLst>
                <a:path w="221" h="180" extrusionOk="0">
                  <a:moveTo>
                    <a:pt x="121" y="0"/>
                  </a:moveTo>
                  <a:cubicBezTo>
                    <a:pt x="91" y="0"/>
                    <a:pt x="54" y="33"/>
                    <a:pt x="44" y="49"/>
                  </a:cubicBezTo>
                  <a:cubicBezTo>
                    <a:pt x="38" y="55"/>
                    <a:pt x="38" y="62"/>
                    <a:pt x="31" y="74"/>
                  </a:cubicBezTo>
                  <a:cubicBezTo>
                    <a:pt x="1" y="120"/>
                    <a:pt x="7" y="179"/>
                    <a:pt x="55" y="179"/>
                  </a:cubicBezTo>
                  <a:cubicBezTo>
                    <a:pt x="66" y="179"/>
                    <a:pt x="79" y="176"/>
                    <a:pt x="94" y="169"/>
                  </a:cubicBezTo>
                  <a:cubicBezTo>
                    <a:pt x="139" y="150"/>
                    <a:pt x="221" y="55"/>
                    <a:pt x="151" y="11"/>
                  </a:cubicBezTo>
                  <a:lnTo>
                    <a:pt x="139" y="5"/>
                  </a:lnTo>
                  <a:cubicBezTo>
                    <a:pt x="133" y="2"/>
                    <a:pt x="127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38" name="Google Shape;1138;p10"/>
            <p:cNvSpPr/>
            <p:nvPr/>
          </p:nvSpPr>
          <p:spPr>
            <a:xfrm>
              <a:off x="1550425" y="2984650"/>
              <a:ext cx="7300" cy="4275"/>
            </a:xfrm>
            <a:custGeom>
              <a:avLst/>
              <a:gdLst/>
              <a:ahLst/>
              <a:cxnLst/>
              <a:rect l="l" t="t" r="r" b="b"/>
              <a:pathLst>
                <a:path w="292" h="171" extrusionOk="0">
                  <a:moveTo>
                    <a:pt x="184" y="1"/>
                  </a:moveTo>
                  <a:cubicBezTo>
                    <a:pt x="108" y="1"/>
                    <a:pt x="1" y="171"/>
                    <a:pt x="108" y="171"/>
                  </a:cubicBezTo>
                  <a:cubicBezTo>
                    <a:pt x="184" y="171"/>
                    <a:pt x="291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39" name="Google Shape;1139;p10"/>
            <p:cNvSpPr/>
            <p:nvPr/>
          </p:nvSpPr>
          <p:spPr>
            <a:xfrm>
              <a:off x="1569525" y="2961650"/>
              <a:ext cx="9275" cy="7525"/>
            </a:xfrm>
            <a:custGeom>
              <a:avLst/>
              <a:gdLst/>
              <a:ahLst/>
              <a:cxnLst/>
              <a:rect l="l" t="t" r="r" b="b"/>
              <a:pathLst>
                <a:path w="371" h="301" extrusionOk="0">
                  <a:moveTo>
                    <a:pt x="259" y="1"/>
                  </a:moveTo>
                  <a:cubicBezTo>
                    <a:pt x="227" y="1"/>
                    <a:pt x="191" y="13"/>
                    <a:pt x="158" y="38"/>
                  </a:cubicBezTo>
                  <a:cubicBezTo>
                    <a:pt x="88" y="88"/>
                    <a:pt x="38" y="164"/>
                    <a:pt x="13" y="246"/>
                  </a:cubicBezTo>
                  <a:cubicBezTo>
                    <a:pt x="0" y="286"/>
                    <a:pt x="22" y="301"/>
                    <a:pt x="50" y="301"/>
                  </a:cubicBezTo>
                  <a:cubicBezTo>
                    <a:pt x="65" y="301"/>
                    <a:pt x="81" y="297"/>
                    <a:pt x="95" y="290"/>
                  </a:cubicBezTo>
                  <a:cubicBezTo>
                    <a:pt x="105" y="295"/>
                    <a:pt x="116" y="297"/>
                    <a:pt x="127" y="297"/>
                  </a:cubicBezTo>
                  <a:cubicBezTo>
                    <a:pt x="206" y="297"/>
                    <a:pt x="301" y="194"/>
                    <a:pt x="328" y="145"/>
                  </a:cubicBezTo>
                  <a:cubicBezTo>
                    <a:pt x="370" y="51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0" name="Google Shape;1140;p10"/>
            <p:cNvSpPr/>
            <p:nvPr/>
          </p:nvSpPr>
          <p:spPr>
            <a:xfrm>
              <a:off x="1588600" y="2976675"/>
              <a:ext cx="7750" cy="7225"/>
            </a:xfrm>
            <a:custGeom>
              <a:avLst/>
              <a:gdLst/>
              <a:ahLst/>
              <a:cxnLst/>
              <a:rect l="l" t="t" r="r" b="b"/>
              <a:pathLst>
                <a:path w="310" h="289" extrusionOk="0">
                  <a:moveTo>
                    <a:pt x="186" y="0"/>
                  </a:moveTo>
                  <a:cubicBezTo>
                    <a:pt x="170" y="0"/>
                    <a:pt x="155" y="2"/>
                    <a:pt x="139" y="4"/>
                  </a:cubicBezTo>
                  <a:cubicBezTo>
                    <a:pt x="82" y="4"/>
                    <a:pt x="0" y="80"/>
                    <a:pt x="19" y="143"/>
                  </a:cubicBezTo>
                  <a:cubicBezTo>
                    <a:pt x="38" y="187"/>
                    <a:pt x="19" y="219"/>
                    <a:pt x="51" y="263"/>
                  </a:cubicBezTo>
                  <a:cubicBezTo>
                    <a:pt x="62" y="281"/>
                    <a:pt x="78" y="288"/>
                    <a:pt x="96" y="288"/>
                  </a:cubicBezTo>
                  <a:cubicBezTo>
                    <a:pt x="161" y="288"/>
                    <a:pt x="257" y="195"/>
                    <a:pt x="271" y="156"/>
                  </a:cubicBezTo>
                  <a:lnTo>
                    <a:pt x="278" y="143"/>
                  </a:lnTo>
                  <a:cubicBezTo>
                    <a:pt x="290" y="99"/>
                    <a:pt x="309" y="36"/>
                    <a:pt x="252" y="11"/>
                  </a:cubicBezTo>
                  <a:cubicBezTo>
                    <a:pt x="230" y="3"/>
                    <a:pt x="208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1" name="Google Shape;1141;p10"/>
            <p:cNvSpPr/>
            <p:nvPr/>
          </p:nvSpPr>
          <p:spPr>
            <a:xfrm>
              <a:off x="1578975" y="3004975"/>
              <a:ext cx="6175" cy="4925"/>
            </a:xfrm>
            <a:custGeom>
              <a:avLst/>
              <a:gdLst/>
              <a:ahLst/>
              <a:cxnLst/>
              <a:rect l="l" t="t" r="r" b="b"/>
              <a:pathLst>
                <a:path w="247" h="197" extrusionOk="0">
                  <a:moveTo>
                    <a:pt x="136" y="0"/>
                  </a:moveTo>
                  <a:cubicBezTo>
                    <a:pt x="121" y="0"/>
                    <a:pt x="107" y="5"/>
                    <a:pt x="95" y="14"/>
                  </a:cubicBezTo>
                  <a:cubicBezTo>
                    <a:pt x="82" y="20"/>
                    <a:pt x="70" y="33"/>
                    <a:pt x="57" y="39"/>
                  </a:cubicBezTo>
                  <a:cubicBezTo>
                    <a:pt x="51" y="45"/>
                    <a:pt x="45" y="52"/>
                    <a:pt x="38" y="58"/>
                  </a:cubicBezTo>
                  <a:cubicBezTo>
                    <a:pt x="32" y="71"/>
                    <a:pt x="26" y="77"/>
                    <a:pt x="19" y="89"/>
                  </a:cubicBezTo>
                  <a:cubicBezTo>
                    <a:pt x="13" y="96"/>
                    <a:pt x="13" y="102"/>
                    <a:pt x="13" y="108"/>
                  </a:cubicBezTo>
                  <a:cubicBezTo>
                    <a:pt x="7" y="121"/>
                    <a:pt x="0" y="134"/>
                    <a:pt x="0" y="146"/>
                  </a:cubicBezTo>
                  <a:lnTo>
                    <a:pt x="0" y="153"/>
                  </a:lnTo>
                  <a:cubicBezTo>
                    <a:pt x="0" y="178"/>
                    <a:pt x="19" y="197"/>
                    <a:pt x="45" y="197"/>
                  </a:cubicBezTo>
                  <a:lnTo>
                    <a:pt x="57" y="197"/>
                  </a:lnTo>
                  <a:cubicBezTo>
                    <a:pt x="114" y="190"/>
                    <a:pt x="246" y="83"/>
                    <a:pt x="183" y="20"/>
                  </a:cubicBezTo>
                  <a:cubicBezTo>
                    <a:pt x="170" y="7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2" name="Google Shape;1142;p10"/>
            <p:cNvSpPr/>
            <p:nvPr/>
          </p:nvSpPr>
          <p:spPr>
            <a:xfrm>
              <a:off x="1574400" y="2987225"/>
              <a:ext cx="5775" cy="6075"/>
            </a:xfrm>
            <a:custGeom>
              <a:avLst/>
              <a:gdLst/>
              <a:ahLst/>
              <a:cxnLst/>
              <a:rect l="l" t="t" r="r" b="b"/>
              <a:pathLst>
                <a:path w="231" h="243" extrusionOk="0">
                  <a:moveTo>
                    <a:pt x="157" y="0"/>
                  </a:moveTo>
                  <a:cubicBezTo>
                    <a:pt x="149" y="0"/>
                    <a:pt x="141" y="2"/>
                    <a:pt x="133" y="5"/>
                  </a:cubicBezTo>
                  <a:cubicBezTo>
                    <a:pt x="64" y="24"/>
                    <a:pt x="7" y="80"/>
                    <a:pt x="1" y="156"/>
                  </a:cubicBezTo>
                  <a:cubicBezTo>
                    <a:pt x="1" y="194"/>
                    <a:pt x="1" y="213"/>
                    <a:pt x="26" y="232"/>
                  </a:cubicBezTo>
                  <a:cubicBezTo>
                    <a:pt x="38" y="239"/>
                    <a:pt x="51" y="243"/>
                    <a:pt x="64" y="243"/>
                  </a:cubicBezTo>
                  <a:cubicBezTo>
                    <a:pt x="105" y="243"/>
                    <a:pt x="147" y="210"/>
                    <a:pt x="171" y="181"/>
                  </a:cubicBezTo>
                  <a:cubicBezTo>
                    <a:pt x="190" y="150"/>
                    <a:pt x="209" y="112"/>
                    <a:pt x="215" y="80"/>
                  </a:cubicBezTo>
                  <a:cubicBezTo>
                    <a:pt x="231" y="38"/>
                    <a:pt x="198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3" name="Google Shape;1143;p10"/>
            <p:cNvSpPr/>
            <p:nvPr/>
          </p:nvSpPr>
          <p:spPr>
            <a:xfrm>
              <a:off x="1600250" y="2946500"/>
              <a:ext cx="9500" cy="8625"/>
            </a:xfrm>
            <a:custGeom>
              <a:avLst/>
              <a:gdLst/>
              <a:ahLst/>
              <a:cxnLst/>
              <a:rect l="l" t="t" r="r" b="b"/>
              <a:pathLst>
                <a:path w="380" h="345" extrusionOk="0">
                  <a:moveTo>
                    <a:pt x="244" y="1"/>
                  </a:moveTo>
                  <a:cubicBezTo>
                    <a:pt x="159" y="1"/>
                    <a:pt x="65" y="122"/>
                    <a:pt x="45" y="183"/>
                  </a:cubicBezTo>
                  <a:cubicBezTo>
                    <a:pt x="32" y="215"/>
                    <a:pt x="26" y="253"/>
                    <a:pt x="14" y="290"/>
                  </a:cubicBezTo>
                  <a:cubicBezTo>
                    <a:pt x="1" y="331"/>
                    <a:pt x="16" y="345"/>
                    <a:pt x="40" y="345"/>
                  </a:cubicBezTo>
                  <a:cubicBezTo>
                    <a:pt x="76" y="345"/>
                    <a:pt x="133" y="313"/>
                    <a:pt x="152" y="290"/>
                  </a:cubicBezTo>
                  <a:cubicBezTo>
                    <a:pt x="159" y="278"/>
                    <a:pt x="171" y="271"/>
                    <a:pt x="184" y="265"/>
                  </a:cubicBezTo>
                  <a:cubicBezTo>
                    <a:pt x="253" y="240"/>
                    <a:pt x="379" y="101"/>
                    <a:pt x="304" y="25"/>
                  </a:cubicBezTo>
                  <a:cubicBezTo>
                    <a:pt x="285" y="8"/>
                    <a:pt x="265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4" name="Google Shape;1144;p10"/>
            <p:cNvSpPr/>
            <p:nvPr/>
          </p:nvSpPr>
          <p:spPr>
            <a:xfrm>
              <a:off x="1565675" y="2932600"/>
              <a:ext cx="4825" cy="4900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143" y="1"/>
                  </a:moveTo>
                  <a:cubicBezTo>
                    <a:pt x="87" y="1"/>
                    <a:pt x="1" y="65"/>
                    <a:pt x="9" y="127"/>
                  </a:cubicBezTo>
                  <a:cubicBezTo>
                    <a:pt x="9" y="134"/>
                    <a:pt x="9" y="146"/>
                    <a:pt x="9" y="153"/>
                  </a:cubicBezTo>
                  <a:cubicBezTo>
                    <a:pt x="15" y="184"/>
                    <a:pt x="32" y="196"/>
                    <a:pt x="53" y="196"/>
                  </a:cubicBezTo>
                  <a:cubicBezTo>
                    <a:pt x="80" y="196"/>
                    <a:pt x="114" y="177"/>
                    <a:pt x="141" y="153"/>
                  </a:cubicBezTo>
                  <a:cubicBezTo>
                    <a:pt x="141" y="154"/>
                    <a:pt x="141" y="155"/>
                    <a:pt x="142" y="155"/>
                  </a:cubicBezTo>
                  <a:cubicBezTo>
                    <a:pt x="143" y="155"/>
                    <a:pt x="146" y="148"/>
                    <a:pt x="160" y="134"/>
                  </a:cubicBezTo>
                  <a:cubicBezTo>
                    <a:pt x="160" y="134"/>
                    <a:pt x="160" y="127"/>
                    <a:pt x="160" y="127"/>
                  </a:cubicBezTo>
                  <a:cubicBezTo>
                    <a:pt x="167" y="115"/>
                    <a:pt x="173" y="102"/>
                    <a:pt x="173" y="90"/>
                  </a:cubicBezTo>
                  <a:lnTo>
                    <a:pt x="179" y="96"/>
                  </a:lnTo>
                  <a:cubicBezTo>
                    <a:pt x="186" y="83"/>
                    <a:pt x="186" y="77"/>
                    <a:pt x="186" y="64"/>
                  </a:cubicBezTo>
                  <a:cubicBezTo>
                    <a:pt x="192" y="19"/>
                    <a:pt x="17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5" name="Google Shape;1145;p10"/>
            <p:cNvSpPr/>
            <p:nvPr/>
          </p:nvSpPr>
          <p:spPr>
            <a:xfrm>
              <a:off x="1576300" y="3116100"/>
              <a:ext cx="6775" cy="6225"/>
            </a:xfrm>
            <a:custGeom>
              <a:avLst/>
              <a:gdLst/>
              <a:ahLst/>
              <a:cxnLst/>
              <a:rect l="l" t="t" r="r" b="b"/>
              <a:pathLst>
                <a:path w="271" h="249" extrusionOk="0">
                  <a:moveTo>
                    <a:pt x="193" y="1"/>
                  </a:moveTo>
                  <a:cubicBezTo>
                    <a:pt x="186" y="1"/>
                    <a:pt x="178" y="1"/>
                    <a:pt x="171" y="3"/>
                  </a:cubicBezTo>
                  <a:cubicBezTo>
                    <a:pt x="95" y="28"/>
                    <a:pt x="38" y="85"/>
                    <a:pt x="19" y="154"/>
                  </a:cubicBezTo>
                  <a:cubicBezTo>
                    <a:pt x="1" y="218"/>
                    <a:pt x="39" y="249"/>
                    <a:pt x="86" y="249"/>
                  </a:cubicBezTo>
                  <a:cubicBezTo>
                    <a:pt x="103" y="249"/>
                    <a:pt x="122" y="245"/>
                    <a:pt x="139" y="236"/>
                  </a:cubicBezTo>
                  <a:cubicBezTo>
                    <a:pt x="196" y="211"/>
                    <a:pt x="240" y="167"/>
                    <a:pt x="259" y="103"/>
                  </a:cubicBezTo>
                  <a:cubicBezTo>
                    <a:pt x="270" y="47"/>
                    <a:pt x="25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6" name="Google Shape;1146;p10"/>
            <p:cNvSpPr/>
            <p:nvPr/>
          </p:nvSpPr>
          <p:spPr>
            <a:xfrm>
              <a:off x="1569850" y="3098575"/>
              <a:ext cx="6000" cy="3950"/>
            </a:xfrm>
            <a:custGeom>
              <a:avLst/>
              <a:gdLst/>
              <a:ahLst/>
              <a:cxnLst/>
              <a:rect l="l" t="t" r="r" b="b"/>
              <a:pathLst>
                <a:path w="240" h="158" extrusionOk="0">
                  <a:moveTo>
                    <a:pt x="194" y="1"/>
                  </a:moveTo>
                  <a:cubicBezTo>
                    <a:pt x="190" y="1"/>
                    <a:pt x="186" y="2"/>
                    <a:pt x="183" y="3"/>
                  </a:cubicBezTo>
                  <a:lnTo>
                    <a:pt x="164" y="3"/>
                  </a:lnTo>
                  <a:cubicBezTo>
                    <a:pt x="157" y="2"/>
                    <a:pt x="151" y="1"/>
                    <a:pt x="145" y="1"/>
                  </a:cubicBezTo>
                  <a:cubicBezTo>
                    <a:pt x="55" y="1"/>
                    <a:pt x="1" y="157"/>
                    <a:pt x="77" y="157"/>
                  </a:cubicBezTo>
                  <a:cubicBezTo>
                    <a:pt x="82" y="157"/>
                    <a:pt x="88" y="156"/>
                    <a:pt x="94" y="155"/>
                  </a:cubicBezTo>
                  <a:cubicBezTo>
                    <a:pt x="138" y="149"/>
                    <a:pt x="189" y="117"/>
                    <a:pt x="214" y="73"/>
                  </a:cubicBezTo>
                  <a:cubicBezTo>
                    <a:pt x="220" y="67"/>
                    <a:pt x="239" y="41"/>
                    <a:pt x="227" y="22"/>
                  </a:cubicBezTo>
                  <a:lnTo>
                    <a:pt x="220" y="16"/>
                  </a:lnTo>
                  <a:cubicBezTo>
                    <a:pt x="216" y="7"/>
                    <a:pt x="204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7" name="Google Shape;1147;p10"/>
            <p:cNvSpPr/>
            <p:nvPr/>
          </p:nvSpPr>
          <p:spPr>
            <a:xfrm>
              <a:off x="1598325" y="3074900"/>
              <a:ext cx="8175" cy="6750"/>
            </a:xfrm>
            <a:custGeom>
              <a:avLst/>
              <a:gdLst/>
              <a:ahLst/>
              <a:cxnLst/>
              <a:rect l="l" t="t" r="r" b="b"/>
              <a:pathLst>
                <a:path w="327" h="270" extrusionOk="0">
                  <a:moveTo>
                    <a:pt x="246" y="1"/>
                  </a:moveTo>
                  <a:cubicBezTo>
                    <a:pt x="212" y="1"/>
                    <a:pt x="171" y="14"/>
                    <a:pt x="141" y="30"/>
                  </a:cubicBezTo>
                  <a:cubicBezTo>
                    <a:pt x="78" y="74"/>
                    <a:pt x="34" y="137"/>
                    <a:pt x="15" y="213"/>
                  </a:cubicBezTo>
                  <a:cubicBezTo>
                    <a:pt x="0" y="247"/>
                    <a:pt x="12" y="269"/>
                    <a:pt x="38" y="269"/>
                  </a:cubicBezTo>
                  <a:cubicBezTo>
                    <a:pt x="46" y="269"/>
                    <a:pt x="55" y="267"/>
                    <a:pt x="65" y="263"/>
                  </a:cubicBezTo>
                  <a:cubicBezTo>
                    <a:pt x="72" y="257"/>
                    <a:pt x="78" y="257"/>
                    <a:pt x="84" y="250"/>
                  </a:cubicBezTo>
                  <a:lnTo>
                    <a:pt x="84" y="257"/>
                  </a:lnTo>
                  <a:cubicBezTo>
                    <a:pt x="97" y="264"/>
                    <a:pt x="110" y="267"/>
                    <a:pt x="124" y="267"/>
                  </a:cubicBezTo>
                  <a:cubicBezTo>
                    <a:pt x="205" y="267"/>
                    <a:pt x="294" y="152"/>
                    <a:pt x="305" y="93"/>
                  </a:cubicBezTo>
                  <a:cubicBezTo>
                    <a:pt x="327" y="24"/>
                    <a:pt x="292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8" name="Google Shape;1148;p10"/>
            <p:cNvSpPr/>
            <p:nvPr/>
          </p:nvSpPr>
          <p:spPr>
            <a:xfrm>
              <a:off x="1608150" y="3099675"/>
              <a:ext cx="4900" cy="6950"/>
            </a:xfrm>
            <a:custGeom>
              <a:avLst/>
              <a:gdLst/>
              <a:ahLst/>
              <a:cxnLst/>
              <a:rect l="l" t="t" r="r" b="b"/>
              <a:pathLst>
                <a:path w="196" h="278" extrusionOk="0">
                  <a:moveTo>
                    <a:pt x="127" y="0"/>
                  </a:moveTo>
                  <a:cubicBezTo>
                    <a:pt x="90" y="0"/>
                    <a:pt x="41" y="57"/>
                    <a:pt x="32" y="86"/>
                  </a:cubicBezTo>
                  <a:cubicBezTo>
                    <a:pt x="7" y="136"/>
                    <a:pt x="0" y="193"/>
                    <a:pt x="7" y="243"/>
                  </a:cubicBezTo>
                  <a:cubicBezTo>
                    <a:pt x="13" y="268"/>
                    <a:pt x="27" y="278"/>
                    <a:pt x="45" y="278"/>
                  </a:cubicBezTo>
                  <a:cubicBezTo>
                    <a:pt x="95" y="278"/>
                    <a:pt x="174" y="199"/>
                    <a:pt x="183" y="161"/>
                  </a:cubicBezTo>
                  <a:cubicBezTo>
                    <a:pt x="196" y="117"/>
                    <a:pt x="183" y="67"/>
                    <a:pt x="158" y="23"/>
                  </a:cubicBezTo>
                  <a:cubicBezTo>
                    <a:pt x="150" y="7"/>
                    <a:pt x="13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49" name="Google Shape;1149;p10"/>
            <p:cNvSpPr/>
            <p:nvPr/>
          </p:nvSpPr>
          <p:spPr>
            <a:xfrm>
              <a:off x="1599125" y="3132900"/>
              <a:ext cx="8250" cy="6000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169" y="1"/>
                  </a:moveTo>
                  <a:cubicBezTo>
                    <a:pt x="133" y="1"/>
                    <a:pt x="100" y="36"/>
                    <a:pt x="84" y="62"/>
                  </a:cubicBezTo>
                  <a:lnTo>
                    <a:pt x="52" y="94"/>
                  </a:lnTo>
                  <a:cubicBezTo>
                    <a:pt x="0" y="156"/>
                    <a:pt x="21" y="239"/>
                    <a:pt x="89" y="239"/>
                  </a:cubicBezTo>
                  <a:cubicBezTo>
                    <a:pt x="104" y="239"/>
                    <a:pt x="121" y="235"/>
                    <a:pt x="141" y="226"/>
                  </a:cubicBezTo>
                  <a:cubicBezTo>
                    <a:pt x="185" y="207"/>
                    <a:pt x="330" y="50"/>
                    <a:pt x="216" y="12"/>
                  </a:cubicBezTo>
                  <a:lnTo>
                    <a:pt x="191" y="5"/>
                  </a:lnTo>
                  <a:cubicBezTo>
                    <a:pt x="184" y="2"/>
                    <a:pt x="176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0" name="Google Shape;1150;p10"/>
            <p:cNvSpPr/>
            <p:nvPr/>
          </p:nvSpPr>
          <p:spPr>
            <a:xfrm>
              <a:off x="1594425" y="3096475"/>
              <a:ext cx="4975" cy="4100"/>
            </a:xfrm>
            <a:custGeom>
              <a:avLst/>
              <a:gdLst/>
              <a:ahLst/>
              <a:cxnLst/>
              <a:rect l="l" t="t" r="r" b="b"/>
              <a:pathLst>
                <a:path w="199" h="164" extrusionOk="0">
                  <a:moveTo>
                    <a:pt x="139" y="0"/>
                  </a:moveTo>
                  <a:cubicBezTo>
                    <a:pt x="96" y="0"/>
                    <a:pt x="40" y="19"/>
                    <a:pt x="19" y="43"/>
                  </a:cubicBezTo>
                  <a:cubicBezTo>
                    <a:pt x="7" y="69"/>
                    <a:pt x="1" y="94"/>
                    <a:pt x="1" y="125"/>
                  </a:cubicBezTo>
                  <a:cubicBezTo>
                    <a:pt x="3" y="153"/>
                    <a:pt x="18" y="164"/>
                    <a:pt x="38" y="164"/>
                  </a:cubicBezTo>
                  <a:cubicBezTo>
                    <a:pt x="66" y="164"/>
                    <a:pt x="104" y="141"/>
                    <a:pt x="127" y="119"/>
                  </a:cubicBezTo>
                  <a:cubicBezTo>
                    <a:pt x="158" y="106"/>
                    <a:pt x="177" y="75"/>
                    <a:pt x="190" y="43"/>
                  </a:cubicBezTo>
                  <a:cubicBezTo>
                    <a:pt x="198" y="12"/>
                    <a:pt x="173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1" name="Google Shape;1151;p10"/>
            <p:cNvSpPr/>
            <p:nvPr/>
          </p:nvSpPr>
          <p:spPr>
            <a:xfrm>
              <a:off x="1584750" y="3172225"/>
              <a:ext cx="8750" cy="5875"/>
            </a:xfrm>
            <a:custGeom>
              <a:avLst/>
              <a:gdLst/>
              <a:ahLst/>
              <a:cxnLst/>
              <a:rect l="l" t="t" r="r" b="b"/>
              <a:pathLst>
                <a:path w="350" h="235" extrusionOk="0">
                  <a:moveTo>
                    <a:pt x="211" y="1"/>
                  </a:moveTo>
                  <a:cubicBezTo>
                    <a:pt x="123" y="1"/>
                    <a:pt x="1" y="116"/>
                    <a:pt x="60" y="198"/>
                  </a:cubicBezTo>
                  <a:lnTo>
                    <a:pt x="66" y="211"/>
                  </a:lnTo>
                  <a:cubicBezTo>
                    <a:pt x="79" y="228"/>
                    <a:pt x="95" y="235"/>
                    <a:pt x="112" y="235"/>
                  </a:cubicBezTo>
                  <a:cubicBezTo>
                    <a:pt x="208" y="235"/>
                    <a:pt x="349" y="24"/>
                    <a:pt x="243" y="3"/>
                  </a:cubicBezTo>
                  <a:lnTo>
                    <a:pt x="230" y="3"/>
                  </a:lnTo>
                  <a:cubicBezTo>
                    <a:pt x="224" y="2"/>
                    <a:pt x="218" y="1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2" name="Google Shape;1152;p10"/>
            <p:cNvSpPr/>
            <p:nvPr/>
          </p:nvSpPr>
          <p:spPr>
            <a:xfrm>
              <a:off x="1569825" y="3212325"/>
              <a:ext cx="12650" cy="7450"/>
            </a:xfrm>
            <a:custGeom>
              <a:avLst/>
              <a:gdLst/>
              <a:ahLst/>
              <a:cxnLst/>
              <a:rect l="l" t="t" r="r" b="b"/>
              <a:pathLst>
                <a:path w="506" h="298" extrusionOk="0">
                  <a:moveTo>
                    <a:pt x="322" y="1"/>
                  </a:moveTo>
                  <a:cubicBezTo>
                    <a:pt x="190" y="1"/>
                    <a:pt x="1" y="297"/>
                    <a:pt x="184" y="297"/>
                  </a:cubicBezTo>
                  <a:cubicBezTo>
                    <a:pt x="316" y="297"/>
                    <a:pt x="505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3" name="Google Shape;1153;p10"/>
            <p:cNvSpPr/>
            <p:nvPr/>
          </p:nvSpPr>
          <p:spPr>
            <a:xfrm>
              <a:off x="1555950" y="3199675"/>
              <a:ext cx="6650" cy="7025"/>
            </a:xfrm>
            <a:custGeom>
              <a:avLst/>
              <a:gdLst/>
              <a:ahLst/>
              <a:cxnLst/>
              <a:rect l="l" t="t" r="r" b="b"/>
              <a:pathLst>
                <a:path w="266" h="281" extrusionOk="0">
                  <a:moveTo>
                    <a:pt x="212" y="1"/>
                  </a:moveTo>
                  <a:cubicBezTo>
                    <a:pt x="160" y="1"/>
                    <a:pt x="88" y="58"/>
                    <a:pt x="70" y="84"/>
                  </a:cubicBezTo>
                  <a:cubicBezTo>
                    <a:pt x="64" y="97"/>
                    <a:pt x="64" y="103"/>
                    <a:pt x="57" y="109"/>
                  </a:cubicBezTo>
                  <a:cubicBezTo>
                    <a:pt x="20" y="160"/>
                    <a:pt x="1" y="223"/>
                    <a:pt x="57" y="261"/>
                  </a:cubicBezTo>
                  <a:cubicBezTo>
                    <a:pt x="83" y="273"/>
                    <a:pt x="108" y="280"/>
                    <a:pt x="127" y="280"/>
                  </a:cubicBezTo>
                  <a:cubicBezTo>
                    <a:pt x="131" y="281"/>
                    <a:pt x="136" y="281"/>
                    <a:pt x="140" y="281"/>
                  </a:cubicBezTo>
                  <a:cubicBezTo>
                    <a:pt x="198" y="281"/>
                    <a:pt x="253" y="206"/>
                    <a:pt x="259" y="154"/>
                  </a:cubicBezTo>
                  <a:cubicBezTo>
                    <a:pt x="266" y="116"/>
                    <a:pt x="266" y="78"/>
                    <a:pt x="259" y="40"/>
                  </a:cubicBezTo>
                  <a:cubicBezTo>
                    <a:pt x="252" y="11"/>
                    <a:pt x="234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4" name="Google Shape;1154;p10"/>
            <p:cNvSpPr/>
            <p:nvPr/>
          </p:nvSpPr>
          <p:spPr>
            <a:xfrm>
              <a:off x="1581975" y="3196875"/>
              <a:ext cx="6950" cy="5575"/>
            </a:xfrm>
            <a:custGeom>
              <a:avLst/>
              <a:gdLst/>
              <a:ahLst/>
              <a:cxnLst/>
              <a:rect l="l" t="t" r="r" b="b"/>
              <a:pathLst>
                <a:path w="278" h="223" extrusionOk="0">
                  <a:moveTo>
                    <a:pt x="150" y="0"/>
                  </a:moveTo>
                  <a:cubicBezTo>
                    <a:pt x="126" y="0"/>
                    <a:pt x="103" y="7"/>
                    <a:pt x="82" y="20"/>
                  </a:cubicBezTo>
                  <a:cubicBezTo>
                    <a:pt x="32" y="45"/>
                    <a:pt x="0" y="95"/>
                    <a:pt x="7" y="158"/>
                  </a:cubicBezTo>
                  <a:cubicBezTo>
                    <a:pt x="0" y="158"/>
                    <a:pt x="0" y="165"/>
                    <a:pt x="7" y="165"/>
                  </a:cubicBezTo>
                  <a:cubicBezTo>
                    <a:pt x="0" y="209"/>
                    <a:pt x="26" y="223"/>
                    <a:pt x="57" y="223"/>
                  </a:cubicBezTo>
                  <a:cubicBezTo>
                    <a:pt x="89" y="223"/>
                    <a:pt x="126" y="209"/>
                    <a:pt x="145" y="196"/>
                  </a:cubicBezTo>
                  <a:cubicBezTo>
                    <a:pt x="183" y="165"/>
                    <a:pt x="278" y="39"/>
                    <a:pt x="190" y="7"/>
                  </a:cubicBezTo>
                  <a:cubicBezTo>
                    <a:pt x="176" y="3"/>
                    <a:pt x="163" y="0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5" name="Google Shape;1155;p10"/>
            <p:cNvSpPr/>
            <p:nvPr/>
          </p:nvSpPr>
          <p:spPr>
            <a:xfrm>
              <a:off x="1568575" y="3196875"/>
              <a:ext cx="8050" cy="4750"/>
            </a:xfrm>
            <a:custGeom>
              <a:avLst/>
              <a:gdLst/>
              <a:ahLst/>
              <a:cxnLst/>
              <a:rect l="l" t="t" r="r" b="b"/>
              <a:pathLst>
                <a:path w="322" h="190" extrusionOk="0">
                  <a:moveTo>
                    <a:pt x="208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6" name="Google Shape;1156;p10"/>
            <p:cNvSpPr/>
            <p:nvPr/>
          </p:nvSpPr>
          <p:spPr>
            <a:xfrm>
              <a:off x="1556500" y="3171500"/>
              <a:ext cx="6100" cy="5650"/>
            </a:xfrm>
            <a:custGeom>
              <a:avLst/>
              <a:gdLst/>
              <a:ahLst/>
              <a:cxnLst/>
              <a:rect l="l" t="t" r="r" b="b"/>
              <a:pathLst>
                <a:path w="244" h="226" extrusionOk="0">
                  <a:moveTo>
                    <a:pt x="185" y="1"/>
                  </a:moveTo>
                  <a:cubicBezTo>
                    <a:pt x="167" y="1"/>
                    <a:pt x="148" y="7"/>
                    <a:pt x="136" y="13"/>
                  </a:cubicBezTo>
                  <a:cubicBezTo>
                    <a:pt x="73" y="38"/>
                    <a:pt x="29" y="89"/>
                    <a:pt x="17" y="152"/>
                  </a:cubicBezTo>
                  <a:cubicBezTo>
                    <a:pt x="1" y="189"/>
                    <a:pt x="33" y="226"/>
                    <a:pt x="70" y="226"/>
                  </a:cubicBezTo>
                  <a:cubicBezTo>
                    <a:pt x="78" y="226"/>
                    <a:pt x="85" y="224"/>
                    <a:pt x="92" y="221"/>
                  </a:cubicBezTo>
                  <a:cubicBezTo>
                    <a:pt x="136" y="208"/>
                    <a:pt x="174" y="177"/>
                    <a:pt x="199" y="133"/>
                  </a:cubicBezTo>
                  <a:cubicBezTo>
                    <a:pt x="204" y="128"/>
                    <a:pt x="208" y="124"/>
                    <a:pt x="206" y="124"/>
                  </a:cubicBezTo>
                  <a:cubicBezTo>
                    <a:pt x="205" y="124"/>
                    <a:pt x="203" y="125"/>
                    <a:pt x="199" y="126"/>
                  </a:cubicBezTo>
                  <a:cubicBezTo>
                    <a:pt x="218" y="107"/>
                    <a:pt x="244" y="82"/>
                    <a:pt x="237" y="57"/>
                  </a:cubicBezTo>
                  <a:lnTo>
                    <a:pt x="231" y="32"/>
                  </a:lnTo>
                  <a:cubicBezTo>
                    <a:pt x="224" y="8"/>
                    <a:pt x="205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7" name="Google Shape;1157;p10"/>
            <p:cNvSpPr/>
            <p:nvPr/>
          </p:nvSpPr>
          <p:spPr>
            <a:xfrm>
              <a:off x="1607525" y="3117575"/>
              <a:ext cx="11200" cy="10425"/>
            </a:xfrm>
            <a:custGeom>
              <a:avLst/>
              <a:gdLst/>
              <a:ahLst/>
              <a:cxnLst/>
              <a:rect l="l" t="t" r="r" b="b"/>
              <a:pathLst>
                <a:path w="448" h="417" extrusionOk="0">
                  <a:moveTo>
                    <a:pt x="328" y="0"/>
                  </a:moveTo>
                  <a:cubicBezTo>
                    <a:pt x="202" y="13"/>
                    <a:pt x="95" y="89"/>
                    <a:pt x="44" y="208"/>
                  </a:cubicBezTo>
                  <a:cubicBezTo>
                    <a:pt x="0" y="284"/>
                    <a:pt x="6" y="417"/>
                    <a:pt x="126" y="417"/>
                  </a:cubicBezTo>
                  <a:cubicBezTo>
                    <a:pt x="252" y="404"/>
                    <a:pt x="360" y="328"/>
                    <a:pt x="410" y="208"/>
                  </a:cubicBezTo>
                  <a:cubicBezTo>
                    <a:pt x="448" y="126"/>
                    <a:pt x="448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8" name="Google Shape;1158;p10"/>
            <p:cNvSpPr/>
            <p:nvPr/>
          </p:nvSpPr>
          <p:spPr>
            <a:xfrm>
              <a:off x="1561325" y="3005000"/>
              <a:ext cx="12000" cy="11200"/>
            </a:xfrm>
            <a:custGeom>
              <a:avLst/>
              <a:gdLst/>
              <a:ahLst/>
              <a:cxnLst/>
              <a:rect l="l" t="t" r="r" b="b"/>
              <a:pathLst>
                <a:path w="480" h="448" extrusionOk="0">
                  <a:moveTo>
                    <a:pt x="347" y="0"/>
                  </a:moveTo>
                  <a:cubicBezTo>
                    <a:pt x="215" y="13"/>
                    <a:pt x="95" y="95"/>
                    <a:pt x="44" y="221"/>
                  </a:cubicBezTo>
                  <a:cubicBezTo>
                    <a:pt x="0" y="309"/>
                    <a:pt x="0" y="448"/>
                    <a:pt x="133" y="448"/>
                  </a:cubicBezTo>
                  <a:cubicBezTo>
                    <a:pt x="265" y="435"/>
                    <a:pt x="379" y="347"/>
                    <a:pt x="435" y="227"/>
                  </a:cubicBezTo>
                  <a:cubicBezTo>
                    <a:pt x="479" y="139"/>
                    <a:pt x="479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59" name="Google Shape;1159;p10"/>
            <p:cNvSpPr/>
            <p:nvPr/>
          </p:nvSpPr>
          <p:spPr>
            <a:xfrm>
              <a:off x="1549500" y="2961325"/>
              <a:ext cx="7275" cy="6800"/>
            </a:xfrm>
            <a:custGeom>
              <a:avLst/>
              <a:gdLst/>
              <a:ahLst/>
              <a:cxnLst/>
              <a:rect l="l" t="t" r="r" b="b"/>
              <a:pathLst>
                <a:path w="291" h="272" extrusionOk="0">
                  <a:moveTo>
                    <a:pt x="215" y="0"/>
                  </a:moveTo>
                  <a:cubicBezTo>
                    <a:pt x="133" y="6"/>
                    <a:pt x="63" y="57"/>
                    <a:pt x="25" y="133"/>
                  </a:cubicBezTo>
                  <a:cubicBezTo>
                    <a:pt x="0" y="189"/>
                    <a:pt x="6" y="271"/>
                    <a:pt x="82" y="271"/>
                  </a:cubicBezTo>
                  <a:cubicBezTo>
                    <a:pt x="164" y="265"/>
                    <a:pt x="233" y="215"/>
                    <a:pt x="265" y="139"/>
                  </a:cubicBezTo>
                  <a:cubicBezTo>
                    <a:pt x="290" y="82"/>
                    <a:pt x="290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60" name="Google Shape;1160;p10"/>
            <p:cNvSpPr/>
            <p:nvPr/>
          </p:nvSpPr>
          <p:spPr>
            <a:xfrm>
              <a:off x="1581825" y="2817350"/>
              <a:ext cx="7100" cy="5875"/>
            </a:xfrm>
            <a:custGeom>
              <a:avLst/>
              <a:gdLst/>
              <a:ahLst/>
              <a:cxnLst/>
              <a:rect l="l" t="t" r="r" b="b"/>
              <a:pathLst>
                <a:path w="284" h="235" extrusionOk="0">
                  <a:moveTo>
                    <a:pt x="213" y="0"/>
                  </a:moveTo>
                  <a:cubicBezTo>
                    <a:pt x="175" y="0"/>
                    <a:pt x="133" y="37"/>
                    <a:pt x="107" y="58"/>
                  </a:cubicBezTo>
                  <a:lnTo>
                    <a:pt x="101" y="64"/>
                  </a:lnTo>
                  <a:cubicBezTo>
                    <a:pt x="63" y="102"/>
                    <a:pt x="0" y="234"/>
                    <a:pt x="107" y="234"/>
                  </a:cubicBezTo>
                  <a:cubicBezTo>
                    <a:pt x="177" y="228"/>
                    <a:pt x="240" y="177"/>
                    <a:pt x="271" y="108"/>
                  </a:cubicBezTo>
                  <a:cubicBezTo>
                    <a:pt x="284" y="89"/>
                    <a:pt x="284" y="58"/>
                    <a:pt x="271" y="32"/>
                  </a:cubicBezTo>
                  <a:cubicBezTo>
                    <a:pt x="259" y="20"/>
                    <a:pt x="252" y="14"/>
                    <a:pt x="240" y="7"/>
                  </a:cubicBezTo>
                  <a:cubicBezTo>
                    <a:pt x="231" y="2"/>
                    <a:pt x="222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</p:grpSp>
      <p:grpSp>
        <p:nvGrpSpPr>
          <p:cNvPr id="1161" name="Google Shape;1161;p10"/>
          <p:cNvGrpSpPr/>
          <p:nvPr/>
        </p:nvGrpSpPr>
        <p:grpSpPr>
          <a:xfrm rot="-1992041">
            <a:off x="560510" y="5537104"/>
            <a:ext cx="1623013" cy="1352629"/>
            <a:chOff x="2226275" y="2120850"/>
            <a:chExt cx="356000" cy="296700"/>
          </a:xfrm>
        </p:grpSpPr>
        <p:sp>
          <p:nvSpPr>
            <p:cNvPr id="1162" name="Google Shape;1162;p10"/>
            <p:cNvSpPr/>
            <p:nvPr/>
          </p:nvSpPr>
          <p:spPr>
            <a:xfrm>
              <a:off x="2226275" y="2120850"/>
              <a:ext cx="356000" cy="296700"/>
            </a:xfrm>
            <a:custGeom>
              <a:avLst/>
              <a:gdLst/>
              <a:ahLst/>
              <a:cxnLst/>
              <a:rect l="l" t="t" r="r" b="b"/>
              <a:pathLst>
                <a:path w="14240" h="11868" extrusionOk="0">
                  <a:moveTo>
                    <a:pt x="3039" y="0"/>
                  </a:moveTo>
                  <a:cubicBezTo>
                    <a:pt x="1403" y="0"/>
                    <a:pt x="0" y="406"/>
                    <a:pt x="289" y="1883"/>
                  </a:cubicBezTo>
                  <a:cubicBezTo>
                    <a:pt x="812" y="4557"/>
                    <a:pt x="4016" y="8227"/>
                    <a:pt x="5769" y="10315"/>
                  </a:cubicBezTo>
                  <a:cubicBezTo>
                    <a:pt x="6470" y="11147"/>
                    <a:pt x="7390" y="11867"/>
                    <a:pt x="8347" y="11867"/>
                  </a:cubicBezTo>
                  <a:cubicBezTo>
                    <a:pt x="8813" y="11867"/>
                    <a:pt x="9287" y="11697"/>
                    <a:pt x="9749" y="11286"/>
                  </a:cubicBezTo>
                  <a:cubicBezTo>
                    <a:pt x="14240" y="7300"/>
                    <a:pt x="12814" y="1807"/>
                    <a:pt x="7252" y="564"/>
                  </a:cubicBezTo>
                  <a:cubicBezTo>
                    <a:pt x="6668" y="433"/>
                    <a:pt x="4729" y="0"/>
                    <a:pt x="30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63" name="Google Shape;1163;p10"/>
            <p:cNvSpPr/>
            <p:nvPr/>
          </p:nvSpPr>
          <p:spPr>
            <a:xfrm>
              <a:off x="2424900" y="2376425"/>
              <a:ext cx="10900" cy="11400"/>
            </a:xfrm>
            <a:custGeom>
              <a:avLst/>
              <a:gdLst/>
              <a:ahLst/>
              <a:cxnLst/>
              <a:rect l="l" t="t" r="r" b="b"/>
              <a:pathLst>
                <a:path w="436" h="456" extrusionOk="0">
                  <a:moveTo>
                    <a:pt x="122" y="0"/>
                  </a:moveTo>
                  <a:cubicBezTo>
                    <a:pt x="62" y="0"/>
                    <a:pt x="8" y="28"/>
                    <a:pt x="0" y="105"/>
                  </a:cubicBezTo>
                  <a:cubicBezTo>
                    <a:pt x="7" y="237"/>
                    <a:pt x="82" y="363"/>
                    <a:pt x="202" y="426"/>
                  </a:cubicBezTo>
                  <a:cubicBezTo>
                    <a:pt x="237" y="444"/>
                    <a:pt x="280" y="455"/>
                    <a:pt x="320" y="455"/>
                  </a:cubicBezTo>
                  <a:cubicBezTo>
                    <a:pt x="382" y="455"/>
                    <a:pt x="436" y="427"/>
                    <a:pt x="436" y="351"/>
                  </a:cubicBezTo>
                  <a:cubicBezTo>
                    <a:pt x="429" y="212"/>
                    <a:pt x="354" y="92"/>
                    <a:pt x="234" y="29"/>
                  </a:cubicBezTo>
                  <a:cubicBezTo>
                    <a:pt x="202" y="12"/>
                    <a:pt x="161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64" name="Google Shape;1164;p10"/>
            <p:cNvSpPr/>
            <p:nvPr/>
          </p:nvSpPr>
          <p:spPr>
            <a:xfrm>
              <a:off x="2412600" y="2377300"/>
              <a:ext cx="8550" cy="7925"/>
            </a:xfrm>
            <a:custGeom>
              <a:avLst/>
              <a:gdLst/>
              <a:ahLst/>
              <a:cxnLst/>
              <a:rect l="l" t="t" r="r" b="b"/>
              <a:pathLst>
                <a:path w="342" h="317" extrusionOk="0">
                  <a:moveTo>
                    <a:pt x="101" y="0"/>
                  </a:moveTo>
                  <a:cubicBezTo>
                    <a:pt x="13" y="0"/>
                    <a:pt x="0" y="82"/>
                    <a:pt x="26" y="152"/>
                  </a:cubicBezTo>
                  <a:cubicBezTo>
                    <a:pt x="64" y="234"/>
                    <a:pt x="139" y="297"/>
                    <a:pt x="228" y="316"/>
                  </a:cubicBezTo>
                  <a:lnTo>
                    <a:pt x="246" y="316"/>
                  </a:lnTo>
                  <a:cubicBezTo>
                    <a:pt x="250" y="316"/>
                    <a:pt x="253" y="316"/>
                    <a:pt x="256" y="316"/>
                  </a:cubicBezTo>
                  <a:cubicBezTo>
                    <a:pt x="297" y="316"/>
                    <a:pt x="335" y="281"/>
                    <a:pt x="335" y="240"/>
                  </a:cubicBezTo>
                  <a:cubicBezTo>
                    <a:pt x="341" y="196"/>
                    <a:pt x="328" y="145"/>
                    <a:pt x="297" y="114"/>
                  </a:cubicBezTo>
                  <a:cubicBezTo>
                    <a:pt x="253" y="44"/>
                    <a:pt x="177" y="7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65" name="Google Shape;1165;p10"/>
            <p:cNvSpPr/>
            <p:nvPr/>
          </p:nvSpPr>
          <p:spPr>
            <a:xfrm>
              <a:off x="2400050" y="2365000"/>
              <a:ext cx="8375" cy="6875"/>
            </a:xfrm>
            <a:custGeom>
              <a:avLst/>
              <a:gdLst/>
              <a:ahLst/>
              <a:cxnLst/>
              <a:rect l="l" t="t" r="r" b="b"/>
              <a:pathLst>
                <a:path w="335" h="275" extrusionOk="0">
                  <a:moveTo>
                    <a:pt x="136" y="1"/>
                  </a:moveTo>
                  <a:cubicBezTo>
                    <a:pt x="118" y="1"/>
                    <a:pt x="101" y="7"/>
                    <a:pt x="86" y="19"/>
                  </a:cubicBezTo>
                  <a:cubicBezTo>
                    <a:pt x="1" y="98"/>
                    <a:pt x="140" y="272"/>
                    <a:pt x="246" y="272"/>
                  </a:cubicBezTo>
                  <a:cubicBezTo>
                    <a:pt x="249" y="272"/>
                    <a:pt x="253" y="272"/>
                    <a:pt x="256" y="271"/>
                  </a:cubicBezTo>
                  <a:cubicBezTo>
                    <a:pt x="261" y="273"/>
                    <a:pt x="266" y="274"/>
                    <a:pt x="271" y="274"/>
                  </a:cubicBezTo>
                  <a:cubicBezTo>
                    <a:pt x="295" y="274"/>
                    <a:pt x="313" y="249"/>
                    <a:pt x="313" y="227"/>
                  </a:cubicBezTo>
                  <a:cubicBezTo>
                    <a:pt x="334" y="138"/>
                    <a:pt x="224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66" name="Google Shape;1166;p10"/>
            <p:cNvSpPr/>
            <p:nvPr/>
          </p:nvSpPr>
          <p:spPr>
            <a:xfrm>
              <a:off x="2410275" y="2359600"/>
              <a:ext cx="5625" cy="5675"/>
            </a:xfrm>
            <a:custGeom>
              <a:avLst/>
              <a:gdLst/>
              <a:ahLst/>
              <a:cxnLst/>
              <a:rect l="l" t="t" r="r" b="b"/>
              <a:pathLst>
                <a:path w="225" h="227" extrusionOk="0">
                  <a:moveTo>
                    <a:pt x="53" y="0"/>
                  </a:moveTo>
                  <a:cubicBezTo>
                    <a:pt x="27" y="0"/>
                    <a:pt x="9" y="15"/>
                    <a:pt x="5" y="52"/>
                  </a:cubicBezTo>
                  <a:cubicBezTo>
                    <a:pt x="1" y="125"/>
                    <a:pt x="110" y="227"/>
                    <a:pt x="174" y="227"/>
                  </a:cubicBezTo>
                  <a:cubicBezTo>
                    <a:pt x="200" y="227"/>
                    <a:pt x="218" y="211"/>
                    <a:pt x="220" y="172"/>
                  </a:cubicBezTo>
                  <a:cubicBezTo>
                    <a:pt x="224" y="99"/>
                    <a:pt x="117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67" name="Google Shape;1167;p10"/>
            <p:cNvSpPr/>
            <p:nvPr/>
          </p:nvSpPr>
          <p:spPr>
            <a:xfrm>
              <a:off x="2446175" y="2366800"/>
              <a:ext cx="11375" cy="7700"/>
            </a:xfrm>
            <a:custGeom>
              <a:avLst/>
              <a:gdLst/>
              <a:ahLst/>
              <a:cxnLst/>
              <a:rect l="l" t="t" r="r" b="b"/>
              <a:pathLst>
                <a:path w="455" h="308" extrusionOk="0">
                  <a:moveTo>
                    <a:pt x="197" y="1"/>
                  </a:moveTo>
                  <a:cubicBezTo>
                    <a:pt x="160" y="1"/>
                    <a:pt x="122" y="10"/>
                    <a:pt x="83" y="29"/>
                  </a:cubicBezTo>
                  <a:cubicBezTo>
                    <a:pt x="1" y="67"/>
                    <a:pt x="83" y="193"/>
                    <a:pt x="140" y="218"/>
                  </a:cubicBezTo>
                  <a:cubicBezTo>
                    <a:pt x="196" y="244"/>
                    <a:pt x="234" y="263"/>
                    <a:pt x="278" y="288"/>
                  </a:cubicBezTo>
                  <a:cubicBezTo>
                    <a:pt x="299" y="301"/>
                    <a:pt x="323" y="308"/>
                    <a:pt x="346" y="308"/>
                  </a:cubicBezTo>
                  <a:cubicBezTo>
                    <a:pt x="367" y="308"/>
                    <a:pt x="387" y="303"/>
                    <a:pt x="404" y="294"/>
                  </a:cubicBezTo>
                  <a:cubicBezTo>
                    <a:pt x="442" y="269"/>
                    <a:pt x="455" y="225"/>
                    <a:pt x="436" y="187"/>
                  </a:cubicBezTo>
                  <a:cubicBezTo>
                    <a:pt x="389" y="75"/>
                    <a:pt x="301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68" name="Google Shape;1168;p10"/>
            <p:cNvSpPr/>
            <p:nvPr/>
          </p:nvSpPr>
          <p:spPr>
            <a:xfrm>
              <a:off x="2450925" y="2382025"/>
              <a:ext cx="5500" cy="4925"/>
            </a:xfrm>
            <a:custGeom>
              <a:avLst/>
              <a:gdLst/>
              <a:ahLst/>
              <a:cxnLst/>
              <a:rect l="l" t="t" r="r" b="b"/>
              <a:pathLst>
                <a:path w="220" h="197" extrusionOk="0">
                  <a:moveTo>
                    <a:pt x="106" y="1"/>
                  </a:moveTo>
                  <a:cubicBezTo>
                    <a:pt x="95" y="1"/>
                    <a:pt x="84" y="6"/>
                    <a:pt x="76" y="19"/>
                  </a:cubicBezTo>
                  <a:cubicBezTo>
                    <a:pt x="0" y="57"/>
                    <a:pt x="76" y="158"/>
                    <a:pt x="120" y="183"/>
                  </a:cubicBezTo>
                  <a:cubicBezTo>
                    <a:pt x="137" y="193"/>
                    <a:pt x="152" y="197"/>
                    <a:pt x="164" y="197"/>
                  </a:cubicBezTo>
                  <a:cubicBezTo>
                    <a:pt x="210" y="197"/>
                    <a:pt x="219" y="139"/>
                    <a:pt x="189" y="89"/>
                  </a:cubicBezTo>
                  <a:lnTo>
                    <a:pt x="183" y="70"/>
                  </a:lnTo>
                  <a:cubicBezTo>
                    <a:pt x="174" y="42"/>
                    <a:pt x="137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69" name="Google Shape;1169;p10"/>
            <p:cNvSpPr/>
            <p:nvPr/>
          </p:nvSpPr>
          <p:spPr>
            <a:xfrm>
              <a:off x="2340075" y="2218975"/>
              <a:ext cx="7125" cy="7500"/>
            </a:xfrm>
            <a:custGeom>
              <a:avLst/>
              <a:gdLst/>
              <a:ahLst/>
              <a:cxnLst/>
              <a:rect l="l" t="t" r="r" b="b"/>
              <a:pathLst>
                <a:path w="285" h="300" extrusionOk="0">
                  <a:moveTo>
                    <a:pt x="79" y="0"/>
                  </a:moveTo>
                  <a:cubicBezTo>
                    <a:pt x="39" y="0"/>
                    <a:pt x="4" y="20"/>
                    <a:pt x="0" y="70"/>
                  </a:cubicBezTo>
                  <a:cubicBezTo>
                    <a:pt x="0" y="159"/>
                    <a:pt x="51" y="241"/>
                    <a:pt x="133" y="279"/>
                  </a:cubicBezTo>
                  <a:cubicBezTo>
                    <a:pt x="153" y="291"/>
                    <a:pt x="180" y="300"/>
                    <a:pt x="206" y="300"/>
                  </a:cubicBezTo>
                  <a:cubicBezTo>
                    <a:pt x="245" y="300"/>
                    <a:pt x="280" y="281"/>
                    <a:pt x="284" y="228"/>
                  </a:cubicBezTo>
                  <a:cubicBezTo>
                    <a:pt x="278" y="140"/>
                    <a:pt x="227" y="64"/>
                    <a:pt x="152" y="20"/>
                  </a:cubicBezTo>
                  <a:cubicBezTo>
                    <a:pt x="130" y="8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0" name="Google Shape;1170;p10"/>
            <p:cNvSpPr/>
            <p:nvPr/>
          </p:nvSpPr>
          <p:spPr>
            <a:xfrm>
              <a:off x="2321475" y="2220175"/>
              <a:ext cx="6950" cy="6300"/>
            </a:xfrm>
            <a:custGeom>
              <a:avLst/>
              <a:gdLst/>
              <a:ahLst/>
              <a:cxnLst/>
              <a:rect l="l" t="t" r="r" b="b"/>
              <a:pathLst>
                <a:path w="278" h="252" extrusionOk="0">
                  <a:moveTo>
                    <a:pt x="62" y="0"/>
                  </a:moveTo>
                  <a:cubicBezTo>
                    <a:pt x="42" y="0"/>
                    <a:pt x="21" y="7"/>
                    <a:pt x="13" y="29"/>
                  </a:cubicBezTo>
                  <a:cubicBezTo>
                    <a:pt x="6" y="48"/>
                    <a:pt x="0" y="60"/>
                    <a:pt x="0" y="79"/>
                  </a:cubicBezTo>
                  <a:cubicBezTo>
                    <a:pt x="0" y="133"/>
                    <a:pt x="95" y="252"/>
                    <a:pt x="155" y="252"/>
                  </a:cubicBezTo>
                  <a:cubicBezTo>
                    <a:pt x="173" y="252"/>
                    <a:pt x="187" y="242"/>
                    <a:pt x="196" y="218"/>
                  </a:cubicBezTo>
                  <a:cubicBezTo>
                    <a:pt x="202" y="205"/>
                    <a:pt x="208" y="199"/>
                    <a:pt x="208" y="199"/>
                  </a:cubicBezTo>
                  <a:cubicBezTo>
                    <a:pt x="278" y="161"/>
                    <a:pt x="208" y="54"/>
                    <a:pt x="164" y="35"/>
                  </a:cubicBezTo>
                  <a:cubicBezTo>
                    <a:pt x="139" y="22"/>
                    <a:pt x="114" y="10"/>
                    <a:pt x="88" y="4"/>
                  </a:cubicBezTo>
                  <a:cubicBezTo>
                    <a:pt x="81" y="2"/>
                    <a:pt x="72" y="0"/>
                    <a:pt x="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1" name="Google Shape;1171;p10"/>
            <p:cNvSpPr/>
            <p:nvPr/>
          </p:nvSpPr>
          <p:spPr>
            <a:xfrm>
              <a:off x="2344175" y="2249950"/>
              <a:ext cx="7575" cy="7350"/>
            </a:xfrm>
            <a:custGeom>
              <a:avLst/>
              <a:gdLst/>
              <a:ahLst/>
              <a:cxnLst/>
              <a:rect l="l" t="t" r="r" b="b"/>
              <a:pathLst>
                <a:path w="303" h="294" extrusionOk="0">
                  <a:moveTo>
                    <a:pt x="115" y="1"/>
                  </a:moveTo>
                  <a:cubicBezTo>
                    <a:pt x="106" y="1"/>
                    <a:pt x="97" y="2"/>
                    <a:pt x="89" y="5"/>
                  </a:cubicBezTo>
                  <a:cubicBezTo>
                    <a:pt x="0" y="30"/>
                    <a:pt x="57" y="162"/>
                    <a:pt x="95" y="206"/>
                  </a:cubicBezTo>
                  <a:lnTo>
                    <a:pt x="114" y="219"/>
                  </a:lnTo>
                  <a:lnTo>
                    <a:pt x="107" y="213"/>
                  </a:lnTo>
                  <a:lnTo>
                    <a:pt x="107" y="213"/>
                  </a:lnTo>
                  <a:cubicBezTo>
                    <a:pt x="143" y="248"/>
                    <a:pt x="208" y="293"/>
                    <a:pt x="253" y="293"/>
                  </a:cubicBezTo>
                  <a:cubicBezTo>
                    <a:pt x="280" y="293"/>
                    <a:pt x="301" y="277"/>
                    <a:pt x="303" y="232"/>
                  </a:cubicBezTo>
                  <a:cubicBezTo>
                    <a:pt x="303" y="200"/>
                    <a:pt x="303" y="175"/>
                    <a:pt x="290" y="143"/>
                  </a:cubicBezTo>
                  <a:cubicBezTo>
                    <a:pt x="262" y="87"/>
                    <a:pt x="189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2" name="Google Shape;1172;p10"/>
            <p:cNvSpPr/>
            <p:nvPr/>
          </p:nvSpPr>
          <p:spPr>
            <a:xfrm>
              <a:off x="2349675" y="2232100"/>
              <a:ext cx="8400" cy="6400"/>
            </a:xfrm>
            <a:custGeom>
              <a:avLst/>
              <a:gdLst/>
              <a:ahLst/>
              <a:cxnLst/>
              <a:rect l="l" t="t" r="r" b="b"/>
              <a:pathLst>
                <a:path w="336" h="256" extrusionOk="0">
                  <a:moveTo>
                    <a:pt x="138" y="1"/>
                  </a:moveTo>
                  <a:cubicBezTo>
                    <a:pt x="130" y="1"/>
                    <a:pt x="122" y="2"/>
                    <a:pt x="115" y="6"/>
                  </a:cubicBezTo>
                  <a:lnTo>
                    <a:pt x="96" y="18"/>
                  </a:lnTo>
                  <a:cubicBezTo>
                    <a:pt x="1" y="63"/>
                    <a:pt x="96" y="195"/>
                    <a:pt x="152" y="227"/>
                  </a:cubicBezTo>
                  <a:lnTo>
                    <a:pt x="184" y="239"/>
                  </a:lnTo>
                  <a:cubicBezTo>
                    <a:pt x="204" y="246"/>
                    <a:pt x="232" y="256"/>
                    <a:pt x="256" y="256"/>
                  </a:cubicBezTo>
                  <a:cubicBezTo>
                    <a:pt x="279" y="256"/>
                    <a:pt x="298" y="247"/>
                    <a:pt x="304" y="220"/>
                  </a:cubicBezTo>
                  <a:cubicBezTo>
                    <a:pt x="335" y="145"/>
                    <a:pt x="285" y="94"/>
                    <a:pt x="234" y="44"/>
                  </a:cubicBezTo>
                  <a:cubicBezTo>
                    <a:pt x="214" y="28"/>
                    <a:pt x="17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3" name="Google Shape;1173;p10"/>
            <p:cNvSpPr/>
            <p:nvPr/>
          </p:nvSpPr>
          <p:spPr>
            <a:xfrm>
              <a:off x="2386900" y="2247800"/>
              <a:ext cx="7600" cy="7500"/>
            </a:xfrm>
            <a:custGeom>
              <a:avLst/>
              <a:gdLst/>
              <a:ahLst/>
              <a:cxnLst/>
              <a:rect l="l" t="t" r="r" b="b"/>
              <a:pathLst>
                <a:path w="304" h="300" extrusionOk="0">
                  <a:moveTo>
                    <a:pt x="98" y="0"/>
                  </a:moveTo>
                  <a:cubicBezTo>
                    <a:pt x="86" y="0"/>
                    <a:pt x="74" y="4"/>
                    <a:pt x="63" y="15"/>
                  </a:cubicBezTo>
                  <a:cubicBezTo>
                    <a:pt x="51" y="21"/>
                    <a:pt x="38" y="34"/>
                    <a:pt x="32" y="53"/>
                  </a:cubicBezTo>
                  <a:cubicBezTo>
                    <a:pt x="32" y="65"/>
                    <a:pt x="26" y="84"/>
                    <a:pt x="26" y="97"/>
                  </a:cubicBezTo>
                  <a:lnTo>
                    <a:pt x="26" y="109"/>
                  </a:lnTo>
                  <a:lnTo>
                    <a:pt x="26" y="109"/>
                  </a:lnTo>
                  <a:cubicBezTo>
                    <a:pt x="0" y="166"/>
                    <a:pt x="63" y="242"/>
                    <a:pt x="108" y="261"/>
                  </a:cubicBezTo>
                  <a:cubicBezTo>
                    <a:pt x="127" y="273"/>
                    <a:pt x="145" y="286"/>
                    <a:pt x="171" y="292"/>
                  </a:cubicBezTo>
                  <a:cubicBezTo>
                    <a:pt x="181" y="298"/>
                    <a:pt x="192" y="300"/>
                    <a:pt x="203" y="300"/>
                  </a:cubicBezTo>
                  <a:cubicBezTo>
                    <a:pt x="230" y="300"/>
                    <a:pt x="256" y="284"/>
                    <a:pt x="265" y="261"/>
                  </a:cubicBezTo>
                  <a:lnTo>
                    <a:pt x="278" y="248"/>
                  </a:lnTo>
                  <a:cubicBezTo>
                    <a:pt x="303" y="210"/>
                    <a:pt x="272" y="147"/>
                    <a:pt x="253" y="116"/>
                  </a:cubicBezTo>
                  <a:cubicBezTo>
                    <a:pt x="227" y="72"/>
                    <a:pt x="196" y="34"/>
                    <a:pt x="145" y="15"/>
                  </a:cubicBezTo>
                  <a:cubicBezTo>
                    <a:pt x="131" y="8"/>
                    <a:pt x="114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4" name="Google Shape;1174;p10"/>
            <p:cNvSpPr/>
            <p:nvPr/>
          </p:nvSpPr>
          <p:spPr>
            <a:xfrm>
              <a:off x="2384850" y="2218500"/>
              <a:ext cx="3325" cy="3375"/>
            </a:xfrm>
            <a:custGeom>
              <a:avLst/>
              <a:gdLst/>
              <a:ahLst/>
              <a:cxnLst/>
              <a:rect l="l" t="t" r="r" b="b"/>
              <a:pathLst>
                <a:path w="133" h="135" extrusionOk="0">
                  <a:moveTo>
                    <a:pt x="28" y="1"/>
                  </a:moveTo>
                  <a:cubicBezTo>
                    <a:pt x="13" y="1"/>
                    <a:pt x="2" y="10"/>
                    <a:pt x="0" y="33"/>
                  </a:cubicBezTo>
                  <a:cubicBezTo>
                    <a:pt x="0" y="74"/>
                    <a:pt x="66" y="134"/>
                    <a:pt x="105" y="134"/>
                  </a:cubicBezTo>
                  <a:cubicBezTo>
                    <a:pt x="120" y="134"/>
                    <a:pt x="131" y="125"/>
                    <a:pt x="133" y="102"/>
                  </a:cubicBezTo>
                  <a:cubicBezTo>
                    <a:pt x="133" y="61"/>
                    <a:pt x="67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5" name="Google Shape;1175;p10"/>
            <p:cNvSpPr/>
            <p:nvPr/>
          </p:nvSpPr>
          <p:spPr>
            <a:xfrm>
              <a:off x="2358825" y="2198375"/>
              <a:ext cx="7375" cy="6625"/>
            </a:xfrm>
            <a:custGeom>
              <a:avLst/>
              <a:gdLst/>
              <a:ahLst/>
              <a:cxnLst/>
              <a:rect l="l" t="t" r="r" b="b"/>
              <a:pathLst>
                <a:path w="295" h="265" extrusionOk="0">
                  <a:moveTo>
                    <a:pt x="91" y="0"/>
                  </a:moveTo>
                  <a:cubicBezTo>
                    <a:pt x="74" y="0"/>
                    <a:pt x="59" y="5"/>
                    <a:pt x="45" y="18"/>
                  </a:cubicBezTo>
                  <a:lnTo>
                    <a:pt x="39" y="30"/>
                  </a:lnTo>
                  <a:cubicBezTo>
                    <a:pt x="1" y="56"/>
                    <a:pt x="13" y="100"/>
                    <a:pt x="26" y="131"/>
                  </a:cubicBezTo>
                  <a:cubicBezTo>
                    <a:pt x="51" y="207"/>
                    <a:pt x="121" y="264"/>
                    <a:pt x="203" y="264"/>
                  </a:cubicBezTo>
                  <a:cubicBezTo>
                    <a:pt x="207" y="264"/>
                    <a:pt x="212" y="265"/>
                    <a:pt x="216" y="265"/>
                  </a:cubicBezTo>
                  <a:cubicBezTo>
                    <a:pt x="295" y="265"/>
                    <a:pt x="270" y="154"/>
                    <a:pt x="240" y="106"/>
                  </a:cubicBezTo>
                  <a:cubicBezTo>
                    <a:pt x="216" y="67"/>
                    <a:pt x="149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6" name="Google Shape;1176;p10"/>
            <p:cNvSpPr/>
            <p:nvPr/>
          </p:nvSpPr>
          <p:spPr>
            <a:xfrm>
              <a:off x="2374525" y="2270850"/>
              <a:ext cx="8875" cy="9075"/>
            </a:xfrm>
            <a:custGeom>
              <a:avLst/>
              <a:gdLst/>
              <a:ahLst/>
              <a:cxnLst/>
              <a:rect l="l" t="t" r="r" b="b"/>
              <a:pathLst>
                <a:path w="355" h="363" extrusionOk="0">
                  <a:moveTo>
                    <a:pt x="80" y="0"/>
                  </a:moveTo>
                  <a:cubicBezTo>
                    <a:pt x="41" y="0"/>
                    <a:pt x="13" y="24"/>
                    <a:pt x="10" y="83"/>
                  </a:cubicBezTo>
                  <a:cubicBezTo>
                    <a:pt x="1" y="201"/>
                    <a:pt x="175" y="362"/>
                    <a:pt x="278" y="362"/>
                  </a:cubicBezTo>
                  <a:cubicBezTo>
                    <a:pt x="318" y="362"/>
                    <a:pt x="347" y="338"/>
                    <a:pt x="350" y="279"/>
                  </a:cubicBezTo>
                  <a:cubicBezTo>
                    <a:pt x="355" y="164"/>
                    <a:pt x="181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7" name="Google Shape;1177;p10"/>
            <p:cNvSpPr/>
            <p:nvPr/>
          </p:nvSpPr>
          <p:spPr>
            <a:xfrm>
              <a:off x="2372225" y="2245750"/>
              <a:ext cx="9250" cy="995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115" y="0"/>
                  </a:moveTo>
                  <a:cubicBezTo>
                    <a:pt x="91" y="0"/>
                    <a:pt x="67" y="6"/>
                    <a:pt x="45" y="21"/>
                  </a:cubicBezTo>
                  <a:cubicBezTo>
                    <a:pt x="39" y="21"/>
                    <a:pt x="39" y="21"/>
                    <a:pt x="32" y="27"/>
                  </a:cubicBezTo>
                  <a:cubicBezTo>
                    <a:pt x="1" y="46"/>
                    <a:pt x="1" y="103"/>
                    <a:pt x="7" y="135"/>
                  </a:cubicBezTo>
                  <a:cubicBezTo>
                    <a:pt x="7" y="147"/>
                    <a:pt x="13" y="160"/>
                    <a:pt x="20" y="173"/>
                  </a:cubicBezTo>
                  <a:cubicBezTo>
                    <a:pt x="39" y="250"/>
                    <a:pt x="147" y="397"/>
                    <a:pt x="242" y="397"/>
                  </a:cubicBezTo>
                  <a:cubicBezTo>
                    <a:pt x="271" y="397"/>
                    <a:pt x="299" y="383"/>
                    <a:pt x="323" y="349"/>
                  </a:cubicBezTo>
                  <a:cubicBezTo>
                    <a:pt x="335" y="324"/>
                    <a:pt x="348" y="305"/>
                    <a:pt x="354" y="273"/>
                  </a:cubicBezTo>
                  <a:cubicBezTo>
                    <a:pt x="370" y="163"/>
                    <a:pt x="237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8" name="Google Shape;1178;p10"/>
            <p:cNvSpPr/>
            <p:nvPr/>
          </p:nvSpPr>
          <p:spPr>
            <a:xfrm>
              <a:off x="2375700" y="222592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15" y="1"/>
                  </a:moveTo>
                  <a:cubicBezTo>
                    <a:pt x="100" y="1"/>
                    <a:pt x="86" y="6"/>
                    <a:pt x="76" y="20"/>
                  </a:cubicBezTo>
                  <a:lnTo>
                    <a:pt x="38" y="57"/>
                  </a:lnTo>
                  <a:cubicBezTo>
                    <a:pt x="1" y="101"/>
                    <a:pt x="51" y="158"/>
                    <a:pt x="89" y="177"/>
                  </a:cubicBezTo>
                  <a:lnTo>
                    <a:pt x="108" y="177"/>
                  </a:lnTo>
                  <a:cubicBezTo>
                    <a:pt x="129" y="211"/>
                    <a:pt x="181" y="250"/>
                    <a:pt x="224" y="250"/>
                  </a:cubicBezTo>
                  <a:cubicBezTo>
                    <a:pt x="246" y="250"/>
                    <a:pt x="266" y="240"/>
                    <a:pt x="278" y="215"/>
                  </a:cubicBezTo>
                  <a:cubicBezTo>
                    <a:pt x="322" y="139"/>
                    <a:pt x="272" y="95"/>
                    <a:pt x="209" y="45"/>
                  </a:cubicBezTo>
                  <a:cubicBezTo>
                    <a:pt x="191" y="27"/>
                    <a:pt x="150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79" name="Google Shape;1179;p10"/>
            <p:cNvSpPr/>
            <p:nvPr/>
          </p:nvSpPr>
          <p:spPr>
            <a:xfrm>
              <a:off x="2399825" y="2231500"/>
              <a:ext cx="11375" cy="6450"/>
            </a:xfrm>
            <a:custGeom>
              <a:avLst/>
              <a:gdLst/>
              <a:ahLst/>
              <a:cxnLst/>
              <a:rect l="l" t="t" r="r" b="b"/>
              <a:pathLst>
                <a:path w="455" h="258" extrusionOk="0">
                  <a:moveTo>
                    <a:pt x="175" y="1"/>
                  </a:moveTo>
                  <a:cubicBezTo>
                    <a:pt x="133" y="1"/>
                    <a:pt x="98" y="22"/>
                    <a:pt x="57" y="49"/>
                  </a:cubicBezTo>
                  <a:cubicBezTo>
                    <a:pt x="1" y="87"/>
                    <a:pt x="83" y="175"/>
                    <a:pt x="114" y="194"/>
                  </a:cubicBezTo>
                  <a:cubicBezTo>
                    <a:pt x="165" y="219"/>
                    <a:pt x="225" y="257"/>
                    <a:pt x="282" y="257"/>
                  </a:cubicBezTo>
                  <a:cubicBezTo>
                    <a:pt x="296" y="257"/>
                    <a:pt x="309" y="255"/>
                    <a:pt x="322" y="251"/>
                  </a:cubicBezTo>
                  <a:cubicBezTo>
                    <a:pt x="455" y="206"/>
                    <a:pt x="291" y="30"/>
                    <a:pt x="228" y="11"/>
                  </a:cubicBezTo>
                  <a:cubicBezTo>
                    <a:pt x="208" y="4"/>
                    <a:pt x="191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0" name="Google Shape;1180;p10"/>
            <p:cNvSpPr/>
            <p:nvPr/>
          </p:nvSpPr>
          <p:spPr>
            <a:xfrm>
              <a:off x="2325400" y="2198275"/>
              <a:ext cx="11550" cy="10875"/>
            </a:xfrm>
            <a:custGeom>
              <a:avLst/>
              <a:gdLst/>
              <a:ahLst/>
              <a:cxnLst/>
              <a:rect l="l" t="t" r="r" b="b"/>
              <a:pathLst>
                <a:path w="462" h="435" extrusionOk="0">
                  <a:moveTo>
                    <a:pt x="149" y="0"/>
                  </a:moveTo>
                  <a:cubicBezTo>
                    <a:pt x="95" y="0"/>
                    <a:pt x="41" y="31"/>
                    <a:pt x="20" y="85"/>
                  </a:cubicBezTo>
                  <a:cubicBezTo>
                    <a:pt x="1" y="148"/>
                    <a:pt x="13" y="224"/>
                    <a:pt x="57" y="274"/>
                  </a:cubicBezTo>
                  <a:cubicBezTo>
                    <a:pt x="83" y="312"/>
                    <a:pt x="108" y="343"/>
                    <a:pt x="139" y="375"/>
                  </a:cubicBezTo>
                  <a:cubicBezTo>
                    <a:pt x="178" y="413"/>
                    <a:pt x="233" y="434"/>
                    <a:pt x="288" y="434"/>
                  </a:cubicBezTo>
                  <a:cubicBezTo>
                    <a:pt x="315" y="434"/>
                    <a:pt x="342" y="429"/>
                    <a:pt x="367" y="419"/>
                  </a:cubicBezTo>
                  <a:cubicBezTo>
                    <a:pt x="379" y="419"/>
                    <a:pt x="385" y="413"/>
                    <a:pt x="385" y="407"/>
                  </a:cubicBezTo>
                  <a:cubicBezTo>
                    <a:pt x="461" y="369"/>
                    <a:pt x="461" y="287"/>
                    <a:pt x="436" y="217"/>
                  </a:cubicBezTo>
                  <a:cubicBezTo>
                    <a:pt x="392" y="104"/>
                    <a:pt x="297" y="28"/>
                    <a:pt x="177" y="3"/>
                  </a:cubicBezTo>
                  <a:cubicBezTo>
                    <a:pt x="168" y="1"/>
                    <a:pt x="159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1" name="Google Shape;1181;p10"/>
            <p:cNvSpPr/>
            <p:nvPr/>
          </p:nvSpPr>
          <p:spPr>
            <a:xfrm>
              <a:off x="2252550" y="2151800"/>
              <a:ext cx="9925" cy="8750"/>
            </a:xfrm>
            <a:custGeom>
              <a:avLst/>
              <a:gdLst/>
              <a:ahLst/>
              <a:cxnLst/>
              <a:rect l="l" t="t" r="r" b="b"/>
              <a:pathLst>
                <a:path w="397" h="350" extrusionOk="0">
                  <a:moveTo>
                    <a:pt x="132" y="1"/>
                  </a:moveTo>
                  <a:cubicBezTo>
                    <a:pt x="113" y="1"/>
                    <a:pt x="95" y="3"/>
                    <a:pt x="77" y="8"/>
                  </a:cubicBezTo>
                  <a:cubicBezTo>
                    <a:pt x="1" y="27"/>
                    <a:pt x="13" y="115"/>
                    <a:pt x="32" y="165"/>
                  </a:cubicBezTo>
                  <a:cubicBezTo>
                    <a:pt x="64" y="241"/>
                    <a:pt x="127" y="304"/>
                    <a:pt x="209" y="336"/>
                  </a:cubicBezTo>
                  <a:cubicBezTo>
                    <a:pt x="234" y="342"/>
                    <a:pt x="259" y="348"/>
                    <a:pt x="291" y="348"/>
                  </a:cubicBezTo>
                  <a:cubicBezTo>
                    <a:pt x="297" y="349"/>
                    <a:pt x="302" y="349"/>
                    <a:pt x="307" y="349"/>
                  </a:cubicBezTo>
                  <a:cubicBezTo>
                    <a:pt x="392" y="349"/>
                    <a:pt x="397" y="250"/>
                    <a:pt x="367" y="184"/>
                  </a:cubicBezTo>
                  <a:cubicBezTo>
                    <a:pt x="340" y="76"/>
                    <a:pt x="239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2" name="Google Shape;1182;p10"/>
            <p:cNvSpPr/>
            <p:nvPr/>
          </p:nvSpPr>
          <p:spPr>
            <a:xfrm>
              <a:off x="2270425" y="2146000"/>
              <a:ext cx="10075" cy="7075"/>
            </a:xfrm>
            <a:custGeom>
              <a:avLst/>
              <a:gdLst/>
              <a:ahLst/>
              <a:cxnLst/>
              <a:rect l="l" t="t" r="r" b="b"/>
              <a:pathLst>
                <a:path w="403" h="283" extrusionOk="0">
                  <a:moveTo>
                    <a:pt x="142" y="0"/>
                  </a:moveTo>
                  <a:cubicBezTo>
                    <a:pt x="90" y="0"/>
                    <a:pt x="56" y="42"/>
                    <a:pt x="24" y="113"/>
                  </a:cubicBezTo>
                  <a:cubicBezTo>
                    <a:pt x="1" y="177"/>
                    <a:pt x="79" y="273"/>
                    <a:pt x="141" y="273"/>
                  </a:cubicBezTo>
                  <a:cubicBezTo>
                    <a:pt x="146" y="273"/>
                    <a:pt x="151" y="273"/>
                    <a:pt x="156" y="271"/>
                  </a:cubicBezTo>
                  <a:lnTo>
                    <a:pt x="194" y="259"/>
                  </a:lnTo>
                  <a:cubicBezTo>
                    <a:pt x="212" y="272"/>
                    <a:pt x="237" y="283"/>
                    <a:pt x="261" y="283"/>
                  </a:cubicBezTo>
                  <a:cubicBezTo>
                    <a:pt x="271" y="283"/>
                    <a:pt x="280" y="281"/>
                    <a:pt x="289" y="277"/>
                  </a:cubicBezTo>
                  <a:cubicBezTo>
                    <a:pt x="402" y="246"/>
                    <a:pt x="301" y="82"/>
                    <a:pt x="251" y="44"/>
                  </a:cubicBezTo>
                  <a:cubicBezTo>
                    <a:pt x="207" y="14"/>
                    <a:pt x="171" y="0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3" name="Google Shape;1183;p10"/>
            <p:cNvSpPr/>
            <p:nvPr/>
          </p:nvSpPr>
          <p:spPr>
            <a:xfrm>
              <a:off x="2263900" y="2168875"/>
              <a:ext cx="9650" cy="9500"/>
            </a:xfrm>
            <a:custGeom>
              <a:avLst/>
              <a:gdLst/>
              <a:ahLst/>
              <a:cxnLst/>
              <a:rect l="l" t="t" r="r" b="b"/>
              <a:pathLst>
                <a:path w="386" h="380" extrusionOk="0">
                  <a:moveTo>
                    <a:pt x="131" y="0"/>
                  </a:moveTo>
                  <a:cubicBezTo>
                    <a:pt x="119" y="0"/>
                    <a:pt x="107" y="2"/>
                    <a:pt x="96" y="6"/>
                  </a:cubicBezTo>
                  <a:cubicBezTo>
                    <a:pt x="1" y="37"/>
                    <a:pt x="39" y="163"/>
                    <a:pt x="77" y="220"/>
                  </a:cubicBezTo>
                  <a:lnTo>
                    <a:pt x="83" y="233"/>
                  </a:lnTo>
                  <a:cubicBezTo>
                    <a:pt x="115" y="287"/>
                    <a:pt x="217" y="380"/>
                    <a:pt x="296" y="380"/>
                  </a:cubicBezTo>
                  <a:cubicBezTo>
                    <a:pt x="327" y="380"/>
                    <a:pt x="355" y="365"/>
                    <a:pt x="373" y="327"/>
                  </a:cubicBezTo>
                  <a:cubicBezTo>
                    <a:pt x="379" y="315"/>
                    <a:pt x="386" y="296"/>
                    <a:pt x="386" y="283"/>
                  </a:cubicBezTo>
                  <a:cubicBezTo>
                    <a:pt x="386" y="214"/>
                    <a:pt x="354" y="145"/>
                    <a:pt x="304" y="100"/>
                  </a:cubicBezTo>
                  <a:cubicBezTo>
                    <a:pt x="261" y="52"/>
                    <a:pt x="196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4" name="Google Shape;1184;p10"/>
            <p:cNvSpPr/>
            <p:nvPr/>
          </p:nvSpPr>
          <p:spPr>
            <a:xfrm>
              <a:off x="2494200" y="2234150"/>
              <a:ext cx="7625" cy="7750"/>
            </a:xfrm>
            <a:custGeom>
              <a:avLst/>
              <a:gdLst/>
              <a:ahLst/>
              <a:cxnLst/>
              <a:rect l="l" t="t" r="r" b="b"/>
              <a:pathLst>
                <a:path w="305" h="310" extrusionOk="0">
                  <a:moveTo>
                    <a:pt x="72" y="1"/>
                  </a:moveTo>
                  <a:cubicBezTo>
                    <a:pt x="38" y="1"/>
                    <a:pt x="13" y="22"/>
                    <a:pt x="10" y="75"/>
                  </a:cubicBezTo>
                  <a:cubicBezTo>
                    <a:pt x="1" y="171"/>
                    <a:pt x="150" y="310"/>
                    <a:pt x="238" y="310"/>
                  </a:cubicBezTo>
                  <a:cubicBezTo>
                    <a:pt x="272" y="310"/>
                    <a:pt x="296" y="290"/>
                    <a:pt x="300" y="239"/>
                  </a:cubicBezTo>
                  <a:cubicBezTo>
                    <a:pt x="304" y="139"/>
                    <a:pt x="159" y="1"/>
                    <a:pt x="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5" name="Google Shape;1185;p10"/>
            <p:cNvSpPr/>
            <p:nvPr/>
          </p:nvSpPr>
          <p:spPr>
            <a:xfrm>
              <a:off x="2504375" y="2273500"/>
              <a:ext cx="9150" cy="8950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89" y="1"/>
                  </a:moveTo>
                  <a:cubicBezTo>
                    <a:pt x="51" y="1"/>
                    <a:pt x="32" y="37"/>
                    <a:pt x="51" y="84"/>
                  </a:cubicBezTo>
                  <a:cubicBezTo>
                    <a:pt x="0" y="185"/>
                    <a:pt x="133" y="324"/>
                    <a:pt x="221" y="349"/>
                  </a:cubicBezTo>
                  <a:cubicBezTo>
                    <a:pt x="235" y="355"/>
                    <a:pt x="249" y="358"/>
                    <a:pt x="263" y="358"/>
                  </a:cubicBezTo>
                  <a:cubicBezTo>
                    <a:pt x="293" y="358"/>
                    <a:pt x="321" y="344"/>
                    <a:pt x="334" y="318"/>
                  </a:cubicBezTo>
                  <a:cubicBezTo>
                    <a:pt x="366" y="248"/>
                    <a:pt x="315" y="173"/>
                    <a:pt x="278" y="128"/>
                  </a:cubicBezTo>
                  <a:cubicBezTo>
                    <a:pt x="240" y="78"/>
                    <a:pt x="189" y="40"/>
                    <a:pt x="133" y="15"/>
                  </a:cubicBezTo>
                  <a:cubicBezTo>
                    <a:pt x="116" y="5"/>
                    <a:pt x="102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6" name="Google Shape;1186;p10"/>
            <p:cNvSpPr/>
            <p:nvPr/>
          </p:nvSpPr>
          <p:spPr>
            <a:xfrm>
              <a:off x="2463850" y="2285725"/>
              <a:ext cx="12800" cy="7000"/>
            </a:xfrm>
            <a:custGeom>
              <a:avLst/>
              <a:gdLst/>
              <a:ahLst/>
              <a:cxnLst/>
              <a:rect l="l" t="t" r="r" b="b"/>
              <a:pathLst>
                <a:path w="512" h="280" extrusionOk="0">
                  <a:moveTo>
                    <a:pt x="187" y="1"/>
                  </a:moveTo>
                  <a:cubicBezTo>
                    <a:pt x="168" y="1"/>
                    <a:pt x="150" y="4"/>
                    <a:pt x="133" y="12"/>
                  </a:cubicBezTo>
                  <a:cubicBezTo>
                    <a:pt x="0" y="62"/>
                    <a:pt x="171" y="239"/>
                    <a:pt x="234" y="264"/>
                  </a:cubicBezTo>
                  <a:cubicBezTo>
                    <a:pt x="261" y="275"/>
                    <a:pt x="284" y="280"/>
                    <a:pt x="305" y="280"/>
                  </a:cubicBezTo>
                  <a:cubicBezTo>
                    <a:pt x="366" y="280"/>
                    <a:pt x="407" y="238"/>
                    <a:pt x="473" y="201"/>
                  </a:cubicBezTo>
                  <a:cubicBezTo>
                    <a:pt x="511" y="182"/>
                    <a:pt x="473" y="125"/>
                    <a:pt x="442" y="106"/>
                  </a:cubicBezTo>
                  <a:cubicBezTo>
                    <a:pt x="369" y="75"/>
                    <a:pt x="274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7" name="Google Shape;1187;p10"/>
            <p:cNvSpPr/>
            <p:nvPr/>
          </p:nvSpPr>
          <p:spPr>
            <a:xfrm>
              <a:off x="2479450" y="2267475"/>
              <a:ext cx="10300" cy="8950"/>
            </a:xfrm>
            <a:custGeom>
              <a:avLst/>
              <a:gdLst/>
              <a:ahLst/>
              <a:cxnLst/>
              <a:rect l="l" t="t" r="r" b="b"/>
              <a:pathLst>
                <a:path w="412" h="358" extrusionOk="0">
                  <a:moveTo>
                    <a:pt x="125" y="0"/>
                  </a:moveTo>
                  <a:cubicBezTo>
                    <a:pt x="76" y="0"/>
                    <a:pt x="33" y="29"/>
                    <a:pt x="7" y="105"/>
                  </a:cubicBezTo>
                  <a:cubicBezTo>
                    <a:pt x="1" y="136"/>
                    <a:pt x="13" y="168"/>
                    <a:pt x="32" y="193"/>
                  </a:cubicBezTo>
                  <a:cubicBezTo>
                    <a:pt x="29" y="169"/>
                    <a:pt x="29" y="158"/>
                    <a:pt x="32" y="158"/>
                  </a:cubicBezTo>
                  <a:cubicBezTo>
                    <a:pt x="35" y="158"/>
                    <a:pt x="41" y="172"/>
                    <a:pt x="51" y="199"/>
                  </a:cubicBezTo>
                  <a:cubicBezTo>
                    <a:pt x="70" y="224"/>
                    <a:pt x="89" y="250"/>
                    <a:pt x="114" y="269"/>
                  </a:cubicBezTo>
                  <a:cubicBezTo>
                    <a:pt x="146" y="294"/>
                    <a:pt x="177" y="319"/>
                    <a:pt x="209" y="338"/>
                  </a:cubicBezTo>
                  <a:cubicBezTo>
                    <a:pt x="236" y="352"/>
                    <a:pt x="263" y="358"/>
                    <a:pt x="287" y="358"/>
                  </a:cubicBezTo>
                  <a:cubicBezTo>
                    <a:pt x="362" y="358"/>
                    <a:pt x="411" y="295"/>
                    <a:pt x="373" y="199"/>
                  </a:cubicBezTo>
                  <a:cubicBezTo>
                    <a:pt x="331" y="108"/>
                    <a:pt x="219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8" name="Google Shape;1188;p10"/>
            <p:cNvSpPr/>
            <p:nvPr/>
          </p:nvSpPr>
          <p:spPr>
            <a:xfrm>
              <a:off x="2493950" y="2292375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79" y="0"/>
                  </a:moveTo>
                  <a:cubicBezTo>
                    <a:pt x="63" y="0"/>
                    <a:pt x="48" y="9"/>
                    <a:pt x="39" y="29"/>
                  </a:cubicBezTo>
                  <a:cubicBezTo>
                    <a:pt x="1" y="86"/>
                    <a:pt x="51" y="130"/>
                    <a:pt x="95" y="168"/>
                  </a:cubicBezTo>
                  <a:cubicBezTo>
                    <a:pt x="116" y="186"/>
                    <a:pt x="140" y="195"/>
                    <a:pt x="161" y="195"/>
                  </a:cubicBezTo>
                  <a:cubicBezTo>
                    <a:pt x="199" y="195"/>
                    <a:pt x="227" y="166"/>
                    <a:pt x="203" y="105"/>
                  </a:cubicBezTo>
                  <a:cubicBezTo>
                    <a:pt x="193" y="72"/>
                    <a:pt x="128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89" name="Google Shape;1189;p10"/>
            <p:cNvSpPr/>
            <p:nvPr/>
          </p:nvSpPr>
          <p:spPr>
            <a:xfrm>
              <a:off x="2482300" y="2300800"/>
              <a:ext cx="6925" cy="6675"/>
            </a:xfrm>
            <a:custGeom>
              <a:avLst/>
              <a:gdLst/>
              <a:ahLst/>
              <a:cxnLst/>
              <a:rect l="l" t="t" r="r" b="b"/>
              <a:pathLst>
                <a:path w="277" h="267" extrusionOk="0">
                  <a:moveTo>
                    <a:pt x="73" y="1"/>
                  </a:moveTo>
                  <a:cubicBezTo>
                    <a:pt x="28" y="1"/>
                    <a:pt x="1" y="42"/>
                    <a:pt x="13" y="83"/>
                  </a:cubicBezTo>
                  <a:cubicBezTo>
                    <a:pt x="13" y="90"/>
                    <a:pt x="13" y="96"/>
                    <a:pt x="13" y="102"/>
                  </a:cubicBezTo>
                  <a:cubicBezTo>
                    <a:pt x="32" y="184"/>
                    <a:pt x="101" y="254"/>
                    <a:pt x="183" y="266"/>
                  </a:cubicBezTo>
                  <a:cubicBezTo>
                    <a:pt x="186" y="266"/>
                    <a:pt x="188" y="267"/>
                    <a:pt x="190" y="267"/>
                  </a:cubicBezTo>
                  <a:cubicBezTo>
                    <a:pt x="277" y="267"/>
                    <a:pt x="264" y="158"/>
                    <a:pt x="227" y="109"/>
                  </a:cubicBezTo>
                  <a:lnTo>
                    <a:pt x="221" y="96"/>
                  </a:lnTo>
                  <a:cubicBezTo>
                    <a:pt x="189" y="46"/>
                    <a:pt x="139" y="8"/>
                    <a:pt x="82" y="1"/>
                  </a:cubicBezTo>
                  <a:cubicBezTo>
                    <a:pt x="79" y="1"/>
                    <a:pt x="76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90" name="Google Shape;1190;p10"/>
            <p:cNvSpPr/>
            <p:nvPr/>
          </p:nvSpPr>
          <p:spPr>
            <a:xfrm>
              <a:off x="2506575" y="2318400"/>
              <a:ext cx="9475" cy="8625"/>
            </a:xfrm>
            <a:custGeom>
              <a:avLst/>
              <a:gdLst/>
              <a:ahLst/>
              <a:cxnLst/>
              <a:rect l="l" t="t" r="r" b="b"/>
              <a:pathLst>
                <a:path w="379" h="345" extrusionOk="0">
                  <a:moveTo>
                    <a:pt x="92" y="1"/>
                  </a:moveTo>
                  <a:cubicBezTo>
                    <a:pt x="78" y="1"/>
                    <a:pt x="63" y="4"/>
                    <a:pt x="51" y="10"/>
                  </a:cubicBezTo>
                  <a:cubicBezTo>
                    <a:pt x="7" y="23"/>
                    <a:pt x="0" y="61"/>
                    <a:pt x="7" y="105"/>
                  </a:cubicBezTo>
                  <a:cubicBezTo>
                    <a:pt x="13" y="174"/>
                    <a:pt x="57" y="243"/>
                    <a:pt x="114" y="288"/>
                  </a:cubicBezTo>
                  <a:cubicBezTo>
                    <a:pt x="139" y="306"/>
                    <a:pt x="164" y="325"/>
                    <a:pt x="196" y="332"/>
                  </a:cubicBezTo>
                  <a:lnTo>
                    <a:pt x="234" y="344"/>
                  </a:lnTo>
                  <a:cubicBezTo>
                    <a:pt x="379" y="332"/>
                    <a:pt x="341" y="224"/>
                    <a:pt x="133" y="10"/>
                  </a:cubicBezTo>
                  <a:cubicBezTo>
                    <a:pt x="120" y="4"/>
                    <a:pt x="106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91" name="Google Shape;1191;p10"/>
            <p:cNvSpPr/>
            <p:nvPr/>
          </p:nvSpPr>
          <p:spPr>
            <a:xfrm>
              <a:off x="2355300" y="2314350"/>
              <a:ext cx="825" cy="625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7" y="1"/>
                  </a:moveTo>
                  <a:cubicBezTo>
                    <a:pt x="1" y="1"/>
                    <a:pt x="26" y="25"/>
                    <a:pt x="31" y="25"/>
                  </a:cubicBezTo>
                  <a:cubicBezTo>
                    <a:pt x="33" y="25"/>
                    <a:pt x="31" y="21"/>
                    <a:pt x="22" y="8"/>
                  </a:cubicBezTo>
                  <a:cubicBezTo>
                    <a:pt x="13" y="3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92" name="Google Shape;1192;p10"/>
            <p:cNvSpPr/>
            <p:nvPr/>
          </p:nvSpPr>
          <p:spPr>
            <a:xfrm>
              <a:off x="2353475" y="2307075"/>
              <a:ext cx="9050" cy="9475"/>
            </a:xfrm>
            <a:custGeom>
              <a:avLst/>
              <a:gdLst/>
              <a:ahLst/>
              <a:cxnLst/>
              <a:rect l="l" t="t" r="r" b="b"/>
              <a:pathLst>
                <a:path w="362" h="379" extrusionOk="0">
                  <a:moveTo>
                    <a:pt x="118" y="1"/>
                  </a:moveTo>
                  <a:cubicBezTo>
                    <a:pt x="99" y="1"/>
                    <a:pt x="80" y="7"/>
                    <a:pt x="63" y="22"/>
                  </a:cubicBezTo>
                  <a:cubicBezTo>
                    <a:pt x="57" y="28"/>
                    <a:pt x="51" y="34"/>
                    <a:pt x="44" y="40"/>
                  </a:cubicBezTo>
                  <a:cubicBezTo>
                    <a:pt x="7" y="78"/>
                    <a:pt x="0" y="129"/>
                    <a:pt x="19" y="173"/>
                  </a:cubicBezTo>
                  <a:cubicBezTo>
                    <a:pt x="32" y="211"/>
                    <a:pt x="51" y="249"/>
                    <a:pt x="76" y="280"/>
                  </a:cubicBezTo>
                  <a:lnTo>
                    <a:pt x="95" y="299"/>
                  </a:lnTo>
                  <a:lnTo>
                    <a:pt x="126" y="324"/>
                  </a:lnTo>
                  <a:cubicBezTo>
                    <a:pt x="152" y="343"/>
                    <a:pt x="183" y="362"/>
                    <a:pt x="215" y="368"/>
                  </a:cubicBezTo>
                  <a:cubicBezTo>
                    <a:pt x="234" y="376"/>
                    <a:pt x="251" y="379"/>
                    <a:pt x="266" y="379"/>
                  </a:cubicBezTo>
                  <a:cubicBezTo>
                    <a:pt x="343" y="379"/>
                    <a:pt x="361" y="290"/>
                    <a:pt x="335" y="211"/>
                  </a:cubicBezTo>
                  <a:cubicBezTo>
                    <a:pt x="328" y="198"/>
                    <a:pt x="328" y="186"/>
                    <a:pt x="322" y="173"/>
                  </a:cubicBezTo>
                  <a:cubicBezTo>
                    <a:pt x="296" y="112"/>
                    <a:pt x="201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93" name="Google Shape;1193;p10"/>
            <p:cNvSpPr/>
            <p:nvPr/>
          </p:nvSpPr>
          <p:spPr>
            <a:xfrm>
              <a:off x="2335350" y="2304250"/>
              <a:ext cx="10900" cy="7425"/>
            </a:xfrm>
            <a:custGeom>
              <a:avLst/>
              <a:gdLst/>
              <a:ahLst/>
              <a:cxnLst/>
              <a:rect l="l" t="t" r="r" b="b"/>
              <a:pathLst>
                <a:path w="436" h="297" extrusionOk="0">
                  <a:moveTo>
                    <a:pt x="149" y="0"/>
                  </a:moveTo>
                  <a:cubicBezTo>
                    <a:pt x="112" y="0"/>
                    <a:pt x="79" y="12"/>
                    <a:pt x="51" y="53"/>
                  </a:cubicBezTo>
                  <a:cubicBezTo>
                    <a:pt x="0" y="128"/>
                    <a:pt x="114" y="248"/>
                    <a:pt x="170" y="280"/>
                  </a:cubicBezTo>
                  <a:cubicBezTo>
                    <a:pt x="191" y="291"/>
                    <a:pt x="213" y="297"/>
                    <a:pt x="233" y="297"/>
                  </a:cubicBezTo>
                  <a:cubicBezTo>
                    <a:pt x="267" y="297"/>
                    <a:pt x="297" y="280"/>
                    <a:pt x="309" y="248"/>
                  </a:cubicBezTo>
                  <a:cubicBezTo>
                    <a:pt x="435" y="217"/>
                    <a:pt x="271" y="27"/>
                    <a:pt x="214" y="8"/>
                  </a:cubicBezTo>
                  <a:cubicBezTo>
                    <a:pt x="192" y="4"/>
                    <a:pt x="17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94" name="Google Shape;1194;p10"/>
            <p:cNvSpPr/>
            <p:nvPr/>
          </p:nvSpPr>
          <p:spPr>
            <a:xfrm>
              <a:off x="2424750" y="2163250"/>
              <a:ext cx="5050" cy="6100"/>
            </a:xfrm>
            <a:custGeom>
              <a:avLst/>
              <a:gdLst/>
              <a:ahLst/>
              <a:cxnLst/>
              <a:rect l="l" t="t" r="r" b="b"/>
              <a:pathLst>
                <a:path w="202" h="244" extrusionOk="0">
                  <a:moveTo>
                    <a:pt x="52" y="1"/>
                  </a:moveTo>
                  <a:cubicBezTo>
                    <a:pt x="35" y="1"/>
                    <a:pt x="21" y="6"/>
                    <a:pt x="13" y="16"/>
                  </a:cubicBezTo>
                  <a:cubicBezTo>
                    <a:pt x="6" y="16"/>
                    <a:pt x="0" y="23"/>
                    <a:pt x="0" y="29"/>
                  </a:cubicBezTo>
                  <a:lnTo>
                    <a:pt x="0" y="42"/>
                  </a:lnTo>
                  <a:cubicBezTo>
                    <a:pt x="0" y="48"/>
                    <a:pt x="0" y="60"/>
                    <a:pt x="0" y="67"/>
                  </a:cubicBezTo>
                  <a:cubicBezTo>
                    <a:pt x="6" y="86"/>
                    <a:pt x="13" y="111"/>
                    <a:pt x="19" y="130"/>
                  </a:cubicBezTo>
                  <a:cubicBezTo>
                    <a:pt x="29" y="168"/>
                    <a:pt x="86" y="243"/>
                    <a:pt x="129" y="243"/>
                  </a:cubicBezTo>
                  <a:cubicBezTo>
                    <a:pt x="143" y="243"/>
                    <a:pt x="155" y="236"/>
                    <a:pt x="164" y="218"/>
                  </a:cubicBezTo>
                  <a:cubicBezTo>
                    <a:pt x="170" y="199"/>
                    <a:pt x="183" y="187"/>
                    <a:pt x="189" y="174"/>
                  </a:cubicBezTo>
                  <a:cubicBezTo>
                    <a:pt x="196" y="168"/>
                    <a:pt x="196" y="161"/>
                    <a:pt x="196" y="149"/>
                  </a:cubicBezTo>
                  <a:cubicBezTo>
                    <a:pt x="196" y="142"/>
                    <a:pt x="202" y="136"/>
                    <a:pt x="202" y="136"/>
                  </a:cubicBezTo>
                  <a:cubicBezTo>
                    <a:pt x="202" y="124"/>
                    <a:pt x="196" y="117"/>
                    <a:pt x="196" y="105"/>
                  </a:cubicBezTo>
                  <a:cubicBezTo>
                    <a:pt x="196" y="98"/>
                    <a:pt x="189" y="92"/>
                    <a:pt x="189" y="86"/>
                  </a:cubicBezTo>
                  <a:cubicBezTo>
                    <a:pt x="183" y="79"/>
                    <a:pt x="177" y="67"/>
                    <a:pt x="170" y="60"/>
                  </a:cubicBezTo>
                  <a:cubicBezTo>
                    <a:pt x="164" y="54"/>
                    <a:pt x="158" y="54"/>
                    <a:pt x="158" y="48"/>
                  </a:cubicBezTo>
                  <a:cubicBezTo>
                    <a:pt x="125" y="19"/>
                    <a:pt x="83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95" name="Google Shape;1195;p10"/>
            <p:cNvSpPr/>
            <p:nvPr/>
          </p:nvSpPr>
          <p:spPr>
            <a:xfrm>
              <a:off x="2404600" y="2166325"/>
              <a:ext cx="6300" cy="7250"/>
            </a:xfrm>
            <a:custGeom>
              <a:avLst/>
              <a:gdLst/>
              <a:ahLst/>
              <a:cxnLst/>
              <a:rect l="l" t="t" r="r" b="b"/>
              <a:pathLst>
                <a:path w="252" h="290" extrusionOk="0">
                  <a:moveTo>
                    <a:pt x="125" y="0"/>
                  </a:moveTo>
                  <a:cubicBezTo>
                    <a:pt x="123" y="0"/>
                    <a:pt x="121" y="0"/>
                    <a:pt x="119" y="1"/>
                  </a:cubicBezTo>
                  <a:cubicBezTo>
                    <a:pt x="93" y="1"/>
                    <a:pt x="68" y="7"/>
                    <a:pt x="49" y="13"/>
                  </a:cubicBezTo>
                  <a:cubicBezTo>
                    <a:pt x="18" y="19"/>
                    <a:pt x="5" y="45"/>
                    <a:pt x="5" y="70"/>
                  </a:cubicBezTo>
                  <a:cubicBezTo>
                    <a:pt x="5" y="76"/>
                    <a:pt x="5" y="83"/>
                    <a:pt x="5" y="83"/>
                  </a:cubicBezTo>
                  <a:cubicBezTo>
                    <a:pt x="0" y="151"/>
                    <a:pt x="108" y="289"/>
                    <a:pt x="183" y="289"/>
                  </a:cubicBezTo>
                  <a:cubicBezTo>
                    <a:pt x="206" y="289"/>
                    <a:pt x="225" y="277"/>
                    <a:pt x="238" y="247"/>
                  </a:cubicBezTo>
                  <a:cubicBezTo>
                    <a:pt x="251" y="202"/>
                    <a:pt x="251" y="158"/>
                    <a:pt x="232" y="120"/>
                  </a:cubicBezTo>
                  <a:cubicBezTo>
                    <a:pt x="226" y="72"/>
                    <a:pt x="179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96" name="Google Shape;1196;p10"/>
            <p:cNvSpPr/>
            <p:nvPr/>
          </p:nvSpPr>
          <p:spPr>
            <a:xfrm>
              <a:off x="2416800" y="2185425"/>
              <a:ext cx="7800" cy="7075"/>
            </a:xfrm>
            <a:custGeom>
              <a:avLst/>
              <a:gdLst/>
              <a:ahLst/>
              <a:cxnLst/>
              <a:rect l="l" t="t" r="r" b="b"/>
              <a:pathLst>
                <a:path w="312" h="283" extrusionOk="0">
                  <a:moveTo>
                    <a:pt x="153" y="1"/>
                  </a:moveTo>
                  <a:cubicBezTo>
                    <a:pt x="138" y="1"/>
                    <a:pt x="124" y="6"/>
                    <a:pt x="110" y="19"/>
                  </a:cubicBezTo>
                  <a:cubicBezTo>
                    <a:pt x="104" y="25"/>
                    <a:pt x="97" y="31"/>
                    <a:pt x="91" y="38"/>
                  </a:cubicBezTo>
                  <a:cubicBezTo>
                    <a:pt x="0" y="109"/>
                    <a:pt x="149" y="282"/>
                    <a:pt x="245" y="282"/>
                  </a:cubicBezTo>
                  <a:cubicBezTo>
                    <a:pt x="276" y="282"/>
                    <a:pt x="301" y="265"/>
                    <a:pt x="312" y="220"/>
                  </a:cubicBezTo>
                  <a:cubicBezTo>
                    <a:pt x="312" y="202"/>
                    <a:pt x="312" y="176"/>
                    <a:pt x="312" y="164"/>
                  </a:cubicBezTo>
                  <a:cubicBezTo>
                    <a:pt x="296" y="112"/>
                    <a:pt x="221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197" name="Google Shape;1197;p10"/>
            <p:cNvSpPr/>
            <p:nvPr/>
          </p:nvSpPr>
          <p:spPr>
            <a:xfrm>
              <a:off x="2442725" y="2185700"/>
              <a:ext cx="8225" cy="8075"/>
            </a:xfrm>
            <a:custGeom>
              <a:avLst/>
              <a:gdLst/>
              <a:ahLst/>
              <a:cxnLst/>
              <a:rect l="l" t="t" r="r" b="b"/>
              <a:pathLst>
                <a:path w="329" h="323" extrusionOk="0">
                  <a:moveTo>
                    <a:pt x="76" y="0"/>
                  </a:moveTo>
                  <a:cubicBezTo>
                    <a:pt x="49" y="0"/>
                    <a:pt x="25" y="18"/>
                    <a:pt x="19" y="45"/>
                  </a:cubicBezTo>
                  <a:cubicBezTo>
                    <a:pt x="0" y="71"/>
                    <a:pt x="0" y="96"/>
                    <a:pt x="19" y="121"/>
                  </a:cubicBezTo>
                  <a:cubicBezTo>
                    <a:pt x="39" y="202"/>
                    <a:pt x="128" y="323"/>
                    <a:pt x="214" y="323"/>
                  </a:cubicBezTo>
                  <a:cubicBezTo>
                    <a:pt x="236" y="323"/>
                    <a:pt x="257" y="315"/>
                    <a:pt x="278" y="298"/>
                  </a:cubicBezTo>
                  <a:cubicBezTo>
                    <a:pt x="328" y="254"/>
                    <a:pt x="309" y="184"/>
                    <a:pt x="271" y="127"/>
                  </a:cubicBezTo>
                  <a:cubicBezTo>
                    <a:pt x="271" y="121"/>
                    <a:pt x="265" y="121"/>
                    <a:pt x="265" y="115"/>
                  </a:cubicBezTo>
                  <a:cubicBezTo>
                    <a:pt x="240" y="83"/>
                    <a:pt x="208" y="52"/>
                    <a:pt x="170" y="27"/>
                  </a:cubicBezTo>
                  <a:cubicBezTo>
                    <a:pt x="145" y="14"/>
                    <a:pt x="120" y="1"/>
                    <a:pt x="88" y="1"/>
                  </a:cubicBezTo>
                  <a:cubicBezTo>
                    <a:pt x="84" y="0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</p:grpSp>
      <p:sp>
        <p:nvSpPr>
          <p:cNvPr id="1198" name="Google Shape;1198;p10"/>
          <p:cNvSpPr txBox="1">
            <a:spLocks noGrp="1"/>
          </p:cNvSpPr>
          <p:nvPr>
            <p:ph type="subTitle" idx="1"/>
          </p:nvPr>
        </p:nvSpPr>
        <p:spPr>
          <a:xfrm>
            <a:off x="3522600" y="1300567"/>
            <a:ext cx="53432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99" name="Google Shape;1199;p10"/>
          <p:cNvSpPr txBox="1">
            <a:spLocks noGrp="1"/>
          </p:cNvSpPr>
          <p:nvPr>
            <p:ph type="title"/>
          </p:nvPr>
        </p:nvSpPr>
        <p:spPr>
          <a:xfrm>
            <a:off x="3557800" y="3021100"/>
            <a:ext cx="50764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985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15"/>
          <p:cNvSpPr txBox="1">
            <a:spLocks noGrp="1"/>
          </p:cNvSpPr>
          <p:nvPr>
            <p:ph type="subTitle" idx="1"/>
          </p:nvPr>
        </p:nvSpPr>
        <p:spPr>
          <a:xfrm>
            <a:off x="6246399" y="2098181"/>
            <a:ext cx="32868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15"/>
          <p:cNvSpPr txBox="1">
            <a:spLocks noGrp="1"/>
          </p:cNvSpPr>
          <p:nvPr>
            <p:ph type="subTitle" idx="2"/>
          </p:nvPr>
        </p:nvSpPr>
        <p:spPr>
          <a:xfrm>
            <a:off x="4096292" y="5190024"/>
            <a:ext cx="3509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15"/>
          <p:cNvSpPr txBox="1">
            <a:spLocks noGrp="1"/>
          </p:cNvSpPr>
          <p:nvPr>
            <p:ph type="title" hasCustomPrompt="1"/>
          </p:nvPr>
        </p:nvSpPr>
        <p:spPr>
          <a:xfrm flipH="1">
            <a:off x="4241812" y="1915269"/>
            <a:ext cx="109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7333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7333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7333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7333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7333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7333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7333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7333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83" name="Google Shape;1583;p15"/>
          <p:cNvSpPr txBox="1">
            <a:spLocks noGrp="1"/>
          </p:cNvSpPr>
          <p:nvPr>
            <p:ph type="subTitle" idx="3"/>
          </p:nvPr>
        </p:nvSpPr>
        <p:spPr>
          <a:xfrm>
            <a:off x="5179085" y="3636559"/>
            <a:ext cx="31760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15"/>
          <p:cNvSpPr txBox="1">
            <a:spLocks noGrp="1"/>
          </p:cNvSpPr>
          <p:nvPr>
            <p:ph type="subTitle" idx="4"/>
          </p:nvPr>
        </p:nvSpPr>
        <p:spPr>
          <a:xfrm>
            <a:off x="6246399" y="1581348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667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85" name="Google Shape;1585;p15"/>
          <p:cNvSpPr txBox="1">
            <a:spLocks noGrp="1"/>
          </p:cNvSpPr>
          <p:nvPr>
            <p:ph type="subTitle" idx="5"/>
          </p:nvPr>
        </p:nvSpPr>
        <p:spPr>
          <a:xfrm>
            <a:off x="4096292" y="4670808"/>
            <a:ext cx="3176000" cy="7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667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86" name="Google Shape;1586;p15"/>
          <p:cNvSpPr txBox="1">
            <a:spLocks noGrp="1"/>
          </p:cNvSpPr>
          <p:nvPr>
            <p:ph type="subTitle" idx="6"/>
          </p:nvPr>
        </p:nvSpPr>
        <p:spPr>
          <a:xfrm>
            <a:off x="5179081" y="3205100"/>
            <a:ext cx="4141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667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87" name="Google Shape;1587;p15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3219696" y="3454771"/>
            <a:ext cx="109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88" name="Google Shape;1588;p15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2127180" y="5009835"/>
            <a:ext cx="109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89" name="Google Shape;1589;p15"/>
          <p:cNvSpPr txBox="1">
            <a:spLocks noGrp="1"/>
          </p:cNvSpPr>
          <p:nvPr>
            <p:ph type="title" idx="9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1590" name="Google Shape;1590;p15"/>
          <p:cNvGrpSpPr/>
          <p:nvPr/>
        </p:nvGrpSpPr>
        <p:grpSpPr>
          <a:xfrm>
            <a:off x="344458" y="2018915"/>
            <a:ext cx="1617161" cy="1882100"/>
            <a:chOff x="906800" y="2986175"/>
            <a:chExt cx="430325" cy="500825"/>
          </a:xfrm>
        </p:grpSpPr>
        <p:sp>
          <p:nvSpPr>
            <p:cNvPr id="1591" name="Google Shape;1591;p15"/>
            <p:cNvSpPr/>
            <p:nvPr/>
          </p:nvSpPr>
          <p:spPr>
            <a:xfrm>
              <a:off x="906800" y="2986175"/>
              <a:ext cx="430325" cy="500825"/>
            </a:xfrm>
            <a:custGeom>
              <a:avLst/>
              <a:gdLst/>
              <a:ahLst/>
              <a:cxnLst/>
              <a:rect l="l" t="t" r="r" b="b"/>
              <a:pathLst>
                <a:path w="17213" h="20033" extrusionOk="0">
                  <a:moveTo>
                    <a:pt x="3703" y="0"/>
                  </a:moveTo>
                  <a:cubicBezTo>
                    <a:pt x="2022" y="0"/>
                    <a:pt x="777" y="805"/>
                    <a:pt x="430" y="2721"/>
                  </a:cubicBezTo>
                  <a:cubicBezTo>
                    <a:pt x="1" y="5136"/>
                    <a:pt x="890" y="8012"/>
                    <a:pt x="1723" y="10232"/>
                  </a:cubicBezTo>
                  <a:cubicBezTo>
                    <a:pt x="2505" y="12326"/>
                    <a:pt x="3564" y="14313"/>
                    <a:pt x="4857" y="16136"/>
                  </a:cubicBezTo>
                  <a:cubicBezTo>
                    <a:pt x="5999" y="17738"/>
                    <a:pt x="7430" y="19270"/>
                    <a:pt x="9392" y="19680"/>
                  </a:cubicBezTo>
                  <a:cubicBezTo>
                    <a:pt x="9943" y="19902"/>
                    <a:pt x="10511" y="20033"/>
                    <a:pt x="11073" y="20033"/>
                  </a:cubicBezTo>
                  <a:cubicBezTo>
                    <a:pt x="11855" y="20033"/>
                    <a:pt x="12624" y="19779"/>
                    <a:pt x="13321" y="19163"/>
                  </a:cubicBezTo>
                  <a:cubicBezTo>
                    <a:pt x="14778" y="17876"/>
                    <a:pt x="15541" y="15682"/>
                    <a:pt x="16185" y="13903"/>
                  </a:cubicBezTo>
                  <a:cubicBezTo>
                    <a:pt x="16941" y="11822"/>
                    <a:pt x="17213" y="9488"/>
                    <a:pt x="16639" y="7331"/>
                  </a:cubicBezTo>
                  <a:cubicBezTo>
                    <a:pt x="15976" y="4859"/>
                    <a:pt x="14147" y="3352"/>
                    <a:pt x="11915" y="2292"/>
                  </a:cubicBezTo>
                  <a:cubicBezTo>
                    <a:pt x="9613" y="1214"/>
                    <a:pt x="7172" y="469"/>
                    <a:pt x="4662" y="78"/>
                  </a:cubicBezTo>
                  <a:cubicBezTo>
                    <a:pt x="4330" y="27"/>
                    <a:pt x="4009" y="0"/>
                    <a:pt x="3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592" name="Google Shape;1592;p15"/>
            <p:cNvSpPr/>
            <p:nvPr/>
          </p:nvSpPr>
          <p:spPr>
            <a:xfrm>
              <a:off x="946225" y="3049700"/>
              <a:ext cx="14525" cy="19750"/>
            </a:xfrm>
            <a:custGeom>
              <a:avLst/>
              <a:gdLst/>
              <a:ahLst/>
              <a:cxnLst/>
              <a:rect l="l" t="t" r="r" b="b"/>
              <a:pathLst>
                <a:path w="581" h="790" extrusionOk="0">
                  <a:moveTo>
                    <a:pt x="271" y="1"/>
                  </a:moveTo>
                  <a:cubicBezTo>
                    <a:pt x="179" y="1"/>
                    <a:pt x="129" y="75"/>
                    <a:pt x="95" y="155"/>
                  </a:cubicBezTo>
                  <a:cubicBezTo>
                    <a:pt x="89" y="161"/>
                    <a:pt x="89" y="174"/>
                    <a:pt x="83" y="180"/>
                  </a:cubicBezTo>
                  <a:cubicBezTo>
                    <a:pt x="1" y="363"/>
                    <a:pt x="102" y="722"/>
                    <a:pt x="316" y="779"/>
                  </a:cubicBezTo>
                  <a:lnTo>
                    <a:pt x="335" y="785"/>
                  </a:lnTo>
                  <a:cubicBezTo>
                    <a:pt x="348" y="788"/>
                    <a:pt x="360" y="790"/>
                    <a:pt x="372" y="790"/>
                  </a:cubicBezTo>
                  <a:cubicBezTo>
                    <a:pt x="459" y="790"/>
                    <a:pt x="521" y="712"/>
                    <a:pt x="543" y="634"/>
                  </a:cubicBezTo>
                  <a:cubicBezTo>
                    <a:pt x="581" y="508"/>
                    <a:pt x="575" y="369"/>
                    <a:pt x="524" y="243"/>
                  </a:cubicBezTo>
                  <a:cubicBezTo>
                    <a:pt x="486" y="148"/>
                    <a:pt x="411" y="29"/>
                    <a:pt x="303" y="3"/>
                  </a:cubicBezTo>
                  <a:cubicBezTo>
                    <a:pt x="292" y="1"/>
                    <a:pt x="282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593" name="Google Shape;1593;p15"/>
            <p:cNvSpPr/>
            <p:nvPr/>
          </p:nvSpPr>
          <p:spPr>
            <a:xfrm>
              <a:off x="958275" y="3034300"/>
              <a:ext cx="10900" cy="9775"/>
            </a:xfrm>
            <a:custGeom>
              <a:avLst/>
              <a:gdLst/>
              <a:ahLst/>
              <a:cxnLst/>
              <a:rect l="l" t="t" r="r" b="b"/>
              <a:pathLst>
                <a:path w="436" h="391" extrusionOk="0">
                  <a:moveTo>
                    <a:pt x="219" y="0"/>
                  </a:moveTo>
                  <a:cubicBezTo>
                    <a:pt x="215" y="0"/>
                    <a:pt x="210" y="1"/>
                    <a:pt x="206" y="1"/>
                  </a:cubicBezTo>
                  <a:lnTo>
                    <a:pt x="149" y="8"/>
                  </a:lnTo>
                  <a:cubicBezTo>
                    <a:pt x="1" y="19"/>
                    <a:pt x="71" y="390"/>
                    <a:pt x="206" y="390"/>
                  </a:cubicBezTo>
                  <a:cubicBezTo>
                    <a:pt x="214" y="390"/>
                    <a:pt x="223" y="389"/>
                    <a:pt x="231" y="386"/>
                  </a:cubicBezTo>
                  <a:lnTo>
                    <a:pt x="282" y="367"/>
                  </a:lnTo>
                  <a:cubicBezTo>
                    <a:pt x="435" y="324"/>
                    <a:pt x="36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594" name="Google Shape;1594;p15"/>
            <p:cNvSpPr/>
            <p:nvPr/>
          </p:nvSpPr>
          <p:spPr>
            <a:xfrm>
              <a:off x="981225" y="3044350"/>
              <a:ext cx="7075" cy="9175"/>
            </a:xfrm>
            <a:custGeom>
              <a:avLst/>
              <a:gdLst/>
              <a:ahLst/>
              <a:cxnLst/>
              <a:rect l="l" t="t" r="r" b="b"/>
              <a:pathLst>
                <a:path w="283" h="367" extrusionOk="0">
                  <a:moveTo>
                    <a:pt x="133" y="0"/>
                  </a:moveTo>
                  <a:cubicBezTo>
                    <a:pt x="131" y="0"/>
                    <a:pt x="129" y="1"/>
                    <a:pt x="127" y="3"/>
                  </a:cubicBezTo>
                  <a:lnTo>
                    <a:pt x="95" y="15"/>
                  </a:lnTo>
                  <a:cubicBezTo>
                    <a:pt x="89" y="22"/>
                    <a:pt x="83" y="28"/>
                    <a:pt x="76" y="41"/>
                  </a:cubicBezTo>
                  <a:cubicBezTo>
                    <a:pt x="1" y="116"/>
                    <a:pt x="64" y="299"/>
                    <a:pt x="140" y="350"/>
                  </a:cubicBezTo>
                  <a:cubicBezTo>
                    <a:pt x="158" y="362"/>
                    <a:pt x="175" y="367"/>
                    <a:pt x="189" y="367"/>
                  </a:cubicBezTo>
                  <a:cubicBezTo>
                    <a:pt x="266" y="367"/>
                    <a:pt x="283" y="219"/>
                    <a:pt x="272" y="161"/>
                  </a:cubicBezTo>
                  <a:cubicBezTo>
                    <a:pt x="259" y="104"/>
                    <a:pt x="228" y="53"/>
                    <a:pt x="184" y="15"/>
                  </a:cubicBezTo>
                  <a:cubicBezTo>
                    <a:pt x="171" y="9"/>
                    <a:pt x="158" y="3"/>
                    <a:pt x="152" y="3"/>
                  </a:cubicBezTo>
                  <a:lnTo>
                    <a:pt x="146" y="3"/>
                  </a:lnTo>
                  <a:cubicBezTo>
                    <a:pt x="142" y="3"/>
                    <a:pt x="137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595" name="Google Shape;1595;p15"/>
            <p:cNvSpPr/>
            <p:nvPr/>
          </p:nvSpPr>
          <p:spPr>
            <a:xfrm>
              <a:off x="975425" y="3055075"/>
              <a:ext cx="4725" cy="6575"/>
            </a:xfrm>
            <a:custGeom>
              <a:avLst/>
              <a:gdLst/>
              <a:ahLst/>
              <a:cxnLst/>
              <a:rect l="l" t="t" r="r" b="b"/>
              <a:pathLst>
                <a:path w="189" h="263" extrusionOk="0">
                  <a:moveTo>
                    <a:pt x="84" y="1"/>
                  </a:moveTo>
                  <a:cubicBezTo>
                    <a:pt x="48" y="1"/>
                    <a:pt x="13" y="24"/>
                    <a:pt x="6" y="66"/>
                  </a:cubicBezTo>
                  <a:cubicBezTo>
                    <a:pt x="1" y="116"/>
                    <a:pt x="56" y="262"/>
                    <a:pt x="113" y="262"/>
                  </a:cubicBezTo>
                  <a:cubicBezTo>
                    <a:pt x="128" y="262"/>
                    <a:pt x="143" y="253"/>
                    <a:pt x="157" y="230"/>
                  </a:cubicBezTo>
                  <a:cubicBezTo>
                    <a:pt x="189" y="167"/>
                    <a:pt x="182" y="91"/>
                    <a:pt x="151" y="34"/>
                  </a:cubicBezTo>
                  <a:cubicBezTo>
                    <a:pt x="133" y="11"/>
                    <a:pt x="108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596" name="Google Shape;1596;p15"/>
            <p:cNvSpPr/>
            <p:nvPr/>
          </p:nvSpPr>
          <p:spPr>
            <a:xfrm>
              <a:off x="1010850" y="3209825"/>
              <a:ext cx="6525" cy="8125"/>
            </a:xfrm>
            <a:custGeom>
              <a:avLst/>
              <a:gdLst/>
              <a:ahLst/>
              <a:cxnLst/>
              <a:rect l="l" t="t" r="r" b="b"/>
              <a:pathLst>
                <a:path w="261" h="325" extrusionOk="0">
                  <a:moveTo>
                    <a:pt x="105" y="1"/>
                  </a:moveTo>
                  <a:cubicBezTo>
                    <a:pt x="86" y="1"/>
                    <a:pt x="68" y="12"/>
                    <a:pt x="52" y="38"/>
                  </a:cubicBezTo>
                  <a:cubicBezTo>
                    <a:pt x="0" y="115"/>
                    <a:pt x="76" y="324"/>
                    <a:pt x="157" y="324"/>
                  </a:cubicBezTo>
                  <a:cubicBezTo>
                    <a:pt x="174" y="324"/>
                    <a:pt x="193" y="314"/>
                    <a:pt x="210" y="290"/>
                  </a:cubicBezTo>
                  <a:cubicBezTo>
                    <a:pt x="261" y="208"/>
                    <a:pt x="183" y="1"/>
                    <a:pt x="1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597" name="Google Shape;1597;p15"/>
            <p:cNvSpPr/>
            <p:nvPr/>
          </p:nvSpPr>
          <p:spPr>
            <a:xfrm>
              <a:off x="1029800" y="3207750"/>
              <a:ext cx="5475" cy="5900"/>
            </a:xfrm>
            <a:custGeom>
              <a:avLst/>
              <a:gdLst/>
              <a:ahLst/>
              <a:cxnLst/>
              <a:rect l="l" t="t" r="r" b="b"/>
              <a:pathLst>
                <a:path w="219" h="236" extrusionOk="0">
                  <a:moveTo>
                    <a:pt x="123" y="1"/>
                  </a:moveTo>
                  <a:cubicBezTo>
                    <a:pt x="111" y="1"/>
                    <a:pt x="99" y="8"/>
                    <a:pt x="89" y="26"/>
                  </a:cubicBezTo>
                  <a:cubicBezTo>
                    <a:pt x="76" y="45"/>
                    <a:pt x="63" y="58"/>
                    <a:pt x="44" y="64"/>
                  </a:cubicBezTo>
                  <a:cubicBezTo>
                    <a:pt x="0" y="83"/>
                    <a:pt x="26" y="203"/>
                    <a:pt x="76" y="209"/>
                  </a:cubicBezTo>
                  <a:cubicBezTo>
                    <a:pt x="95" y="209"/>
                    <a:pt x="114" y="209"/>
                    <a:pt x="126" y="222"/>
                  </a:cubicBezTo>
                  <a:cubicBezTo>
                    <a:pt x="139" y="231"/>
                    <a:pt x="151" y="236"/>
                    <a:pt x="161" y="236"/>
                  </a:cubicBezTo>
                  <a:cubicBezTo>
                    <a:pt x="208" y="236"/>
                    <a:pt x="219" y="138"/>
                    <a:pt x="208" y="102"/>
                  </a:cubicBezTo>
                  <a:cubicBezTo>
                    <a:pt x="199" y="73"/>
                    <a:pt x="160" y="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598" name="Google Shape;1598;p15"/>
            <p:cNvSpPr/>
            <p:nvPr/>
          </p:nvSpPr>
          <p:spPr>
            <a:xfrm>
              <a:off x="1018450" y="3187300"/>
              <a:ext cx="6600" cy="8700"/>
            </a:xfrm>
            <a:custGeom>
              <a:avLst/>
              <a:gdLst/>
              <a:ahLst/>
              <a:cxnLst/>
              <a:rect l="l" t="t" r="r" b="b"/>
              <a:pathLst>
                <a:path w="264" h="348" extrusionOk="0">
                  <a:moveTo>
                    <a:pt x="155" y="0"/>
                  </a:moveTo>
                  <a:cubicBezTo>
                    <a:pt x="148" y="0"/>
                    <a:pt x="141" y="2"/>
                    <a:pt x="133" y="5"/>
                  </a:cubicBezTo>
                  <a:lnTo>
                    <a:pt x="101" y="18"/>
                  </a:lnTo>
                  <a:cubicBezTo>
                    <a:pt x="0" y="62"/>
                    <a:pt x="25" y="213"/>
                    <a:pt x="70" y="289"/>
                  </a:cubicBezTo>
                  <a:cubicBezTo>
                    <a:pt x="96" y="329"/>
                    <a:pt x="129" y="348"/>
                    <a:pt x="158" y="348"/>
                  </a:cubicBezTo>
                  <a:cubicBezTo>
                    <a:pt x="199" y="348"/>
                    <a:pt x="235" y="313"/>
                    <a:pt x="246" y="251"/>
                  </a:cubicBezTo>
                  <a:cubicBezTo>
                    <a:pt x="246" y="232"/>
                    <a:pt x="252" y="220"/>
                    <a:pt x="252" y="201"/>
                  </a:cubicBezTo>
                  <a:cubicBezTo>
                    <a:pt x="264" y="161"/>
                    <a:pt x="228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599" name="Google Shape;1599;p15"/>
            <p:cNvSpPr/>
            <p:nvPr/>
          </p:nvSpPr>
          <p:spPr>
            <a:xfrm>
              <a:off x="987425" y="3182075"/>
              <a:ext cx="6125" cy="7500"/>
            </a:xfrm>
            <a:custGeom>
              <a:avLst/>
              <a:gdLst/>
              <a:ahLst/>
              <a:cxnLst/>
              <a:rect l="l" t="t" r="r" b="b"/>
              <a:pathLst>
                <a:path w="245" h="300" extrusionOk="0">
                  <a:moveTo>
                    <a:pt x="80" y="0"/>
                  </a:moveTo>
                  <a:cubicBezTo>
                    <a:pt x="46" y="0"/>
                    <a:pt x="17" y="26"/>
                    <a:pt x="11" y="88"/>
                  </a:cubicBezTo>
                  <a:cubicBezTo>
                    <a:pt x="1" y="137"/>
                    <a:pt x="40" y="300"/>
                    <a:pt x="115" y="300"/>
                  </a:cubicBezTo>
                  <a:cubicBezTo>
                    <a:pt x="128" y="300"/>
                    <a:pt x="142" y="295"/>
                    <a:pt x="156" y="284"/>
                  </a:cubicBezTo>
                  <a:lnTo>
                    <a:pt x="163" y="284"/>
                  </a:lnTo>
                  <a:cubicBezTo>
                    <a:pt x="245" y="271"/>
                    <a:pt x="213" y="139"/>
                    <a:pt x="188" y="101"/>
                  </a:cubicBezTo>
                  <a:cubicBezTo>
                    <a:pt x="182" y="94"/>
                    <a:pt x="182" y="88"/>
                    <a:pt x="182" y="88"/>
                  </a:cubicBezTo>
                  <a:cubicBezTo>
                    <a:pt x="161" y="34"/>
                    <a:pt x="118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0" name="Google Shape;1600;p15"/>
            <p:cNvSpPr/>
            <p:nvPr/>
          </p:nvSpPr>
          <p:spPr>
            <a:xfrm>
              <a:off x="987225" y="3235675"/>
              <a:ext cx="11050" cy="15000"/>
            </a:xfrm>
            <a:custGeom>
              <a:avLst/>
              <a:gdLst/>
              <a:ahLst/>
              <a:cxnLst/>
              <a:rect l="l" t="t" r="r" b="b"/>
              <a:pathLst>
                <a:path w="442" h="600" extrusionOk="0">
                  <a:moveTo>
                    <a:pt x="139" y="0"/>
                  </a:moveTo>
                  <a:cubicBezTo>
                    <a:pt x="0" y="0"/>
                    <a:pt x="7" y="259"/>
                    <a:pt x="26" y="341"/>
                  </a:cubicBezTo>
                  <a:cubicBezTo>
                    <a:pt x="50" y="464"/>
                    <a:pt x="123" y="600"/>
                    <a:pt x="262" y="600"/>
                  </a:cubicBezTo>
                  <a:cubicBezTo>
                    <a:pt x="265" y="600"/>
                    <a:pt x="268" y="599"/>
                    <a:pt x="272" y="599"/>
                  </a:cubicBezTo>
                  <a:cubicBezTo>
                    <a:pt x="316" y="599"/>
                    <a:pt x="360" y="568"/>
                    <a:pt x="379" y="524"/>
                  </a:cubicBezTo>
                  <a:cubicBezTo>
                    <a:pt x="442" y="398"/>
                    <a:pt x="429" y="246"/>
                    <a:pt x="354" y="126"/>
                  </a:cubicBezTo>
                  <a:cubicBezTo>
                    <a:pt x="316" y="51"/>
                    <a:pt x="227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1" name="Google Shape;1601;p15"/>
            <p:cNvSpPr/>
            <p:nvPr/>
          </p:nvSpPr>
          <p:spPr>
            <a:xfrm>
              <a:off x="1022375" y="3247950"/>
              <a:ext cx="7525" cy="10125"/>
            </a:xfrm>
            <a:custGeom>
              <a:avLst/>
              <a:gdLst/>
              <a:ahLst/>
              <a:cxnLst/>
              <a:rect l="l" t="t" r="r" b="b"/>
              <a:pathLst>
                <a:path w="301" h="405" extrusionOk="0">
                  <a:moveTo>
                    <a:pt x="160" y="0"/>
                  </a:moveTo>
                  <a:cubicBezTo>
                    <a:pt x="144" y="0"/>
                    <a:pt x="127" y="6"/>
                    <a:pt x="108" y="20"/>
                  </a:cubicBezTo>
                  <a:lnTo>
                    <a:pt x="89" y="33"/>
                  </a:lnTo>
                  <a:cubicBezTo>
                    <a:pt x="1" y="102"/>
                    <a:pt x="32" y="253"/>
                    <a:pt x="83" y="335"/>
                  </a:cubicBezTo>
                  <a:cubicBezTo>
                    <a:pt x="107" y="376"/>
                    <a:pt x="151" y="404"/>
                    <a:pt x="192" y="404"/>
                  </a:cubicBezTo>
                  <a:cubicBezTo>
                    <a:pt x="226" y="404"/>
                    <a:pt x="258" y="384"/>
                    <a:pt x="272" y="335"/>
                  </a:cubicBezTo>
                  <a:lnTo>
                    <a:pt x="278" y="304"/>
                  </a:lnTo>
                  <a:cubicBezTo>
                    <a:pt x="300" y="244"/>
                    <a:pt x="261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2" name="Google Shape;1602;p15"/>
            <p:cNvSpPr/>
            <p:nvPr/>
          </p:nvSpPr>
          <p:spPr>
            <a:xfrm>
              <a:off x="1145700" y="3076450"/>
              <a:ext cx="6625" cy="8175"/>
            </a:xfrm>
            <a:custGeom>
              <a:avLst/>
              <a:gdLst/>
              <a:ahLst/>
              <a:cxnLst/>
              <a:rect l="l" t="t" r="r" b="b"/>
              <a:pathLst>
                <a:path w="265" h="327" extrusionOk="0">
                  <a:moveTo>
                    <a:pt x="109" y="0"/>
                  </a:moveTo>
                  <a:cubicBezTo>
                    <a:pt x="91" y="0"/>
                    <a:pt x="73" y="11"/>
                    <a:pt x="57" y="37"/>
                  </a:cubicBezTo>
                  <a:cubicBezTo>
                    <a:pt x="0" y="119"/>
                    <a:pt x="77" y="326"/>
                    <a:pt x="156" y="326"/>
                  </a:cubicBezTo>
                  <a:cubicBezTo>
                    <a:pt x="174" y="326"/>
                    <a:pt x="192" y="315"/>
                    <a:pt x="208" y="289"/>
                  </a:cubicBezTo>
                  <a:cubicBezTo>
                    <a:pt x="264" y="207"/>
                    <a:pt x="187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3" name="Google Shape;1603;p15"/>
            <p:cNvSpPr/>
            <p:nvPr/>
          </p:nvSpPr>
          <p:spPr>
            <a:xfrm>
              <a:off x="1178325" y="3089950"/>
              <a:ext cx="4750" cy="6200"/>
            </a:xfrm>
            <a:custGeom>
              <a:avLst/>
              <a:gdLst/>
              <a:ahLst/>
              <a:cxnLst/>
              <a:rect l="l" t="t" r="r" b="b"/>
              <a:pathLst>
                <a:path w="190" h="248" extrusionOk="0">
                  <a:moveTo>
                    <a:pt x="72" y="0"/>
                  </a:moveTo>
                  <a:cubicBezTo>
                    <a:pt x="33" y="0"/>
                    <a:pt x="0" y="49"/>
                    <a:pt x="0" y="102"/>
                  </a:cubicBezTo>
                  <a:cubicBezTo>
                    <a:pt x="0" y="159"/>
                    <a:pt x="13" y="241"/>
                    <a:pt x="89" y="248"/>
                  </a:cubicBezTo>
                  <a:cubicBezTo>
                    <a:pt x="190" y="248"/>
                    <a:pt x="164" y="102"/>
                    <a:pt x="133" y="46"/>
                  </a:cubicBezTo>
                  <a:cubicBezTo>
                    <a:pt x="113" y="13"/>
                    <a:pt x="92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4" name="Google Shape;1604;p15"/>
            <p:cNvSpPr/>
            <p:nvPr/>
          </p:nvSpPr>
          <p:spPr>
            <a:xfrm>
              <a:off x="1157400" y="3104800"/>
              <a:ext cx="6925" cy="9100"/>
            </a:xfrm>
            <a:custGeom>
              <a:avLst/>
              <a:gdLst/>
              <a:ahLst/>
              <a:cxnLst/>
              <a:rect l="l" t="t" r="r" b="b"/>
              <a:pathLst>
                <a:path w="277" h="364" extrusionOk="0">
                  <a:moveTo>
                    <a:pt x="79" y="1"/>
                  </a:moveTo>
                  <a:cubicBezTo>
                    <a:pt x="13" y="1"/>
                    <a:pt x="1" y="123"/>
                    <a:pt x="11" y="177"/>
                  </a:cubicBezTo>
                  <a:cubicBezTo>
                    <a:pt x="11" y="253"/>
                    <a:pt x="55" y="316"/>
                    <a:pt x="118" y="354"/>
                  </a:cubicBezTo>
                  <a:cubicBezTo>
                    <a:pt x="132" y="359"/>
                    <a:pt x="148" y="363"/>
                    <a:pt x="164" y="363"/>
                  </a:cubicBezTo>
                  <a:cubicBezTo>
                    <a:pt x="184" y="363"/>
                    <a:pt x="202" y="356"/>
                    <a:pt x="213" y="335"/>
                  </a:cubicBezTo>
                  <a:cubicBezTo>
                    <a:pt x="226" y="309"/>
                    <a:pt x="238" y="284"/>
                    <a:pt x="257" y="265"/>
                  </a:cubicBezTo>
                  <a:cubicBezTo>
                    <a:pt x="276" y="227"/>
                    <a:pt x="264" y="177"/>
                    <a:pt x="232" y="152"/>
                  </a:cubicBezTo>
                  <a:lnTo>
                    <a:pt x="232" y="183"/>
                  </a:lnTo>
                  <a:cubicBezTo>
                    <a:pt x="226" y="152"/>
                    <a:pt x="213" y="127"/>
                    <a:pt x="200" y="101"/>
                  </a:cubicBezTo>
                  <a:cubicBezTo>
                    <a:pt x="182" y="63"/>
                    <a:pt x="150" y="38"/>
                    <a:pt x="118" y="13"/>
                  </a:cubicBezTo>
                  <a:cubicBezTo>
                    <a:pt x="104" y="5"/>
                    <a:pt x="90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5" name="Google Shape;1605;p15"/>
            <p:cNvSpPr/>
            <p:nvPr/>
          </p:nvSpPr>
          <p:spPr>
            <a:xfrm>
              <a:off x="1114625" y="3083625"/>
              <a:ext cx="6500" cy="10425"/>
            </a:xfrm>
            <a:custGeom>
              <a:avLst/>
              <a:gdLst/>
              <a:ahLst/>
              <a:cxnLst/>
              <a:rect l="l" t="t" r="r" b="b"/>
              <a:pathLst>
                <a:path w="260" h="417" extrusionOk="0">
                  <a:moveTo>
                    <a:pt x="101" y="0"/>
                  </a:moveTo>
                  <a:cubicBezTo>
                    <a:pt x="79" y="0"/>
                    <a:pt x="58" y="9"/>
                    <a:pt x="45" y="34"/>
                  </a:cubicBezTo>
                  <a:cubicBezTo>
                    <a:pt x="0" y="135"/>
                    <a:pt x="7" y="255"/>
                    <a:pt x="70" y="349"/>
                  </a:cubicBezTo>
                  <a:cubicBezTo>
                    <a:pt x="86" y="371"/>
                    <a:pt x="121" y="416"/>
                    <a:pt x="159" y="416"/>
                  </a:cubicBezTo>
                  <a:cubicBezTo>
                    <a:pt x="165" y="416"/>
                    <a:pt x="171" y="415"/>
                    <a:pt x="177" y="412"/>
                  </a:cubicBezTo>
                  <a:lnTo>
                    <a:pt x="209" y="400"/>
                  </a:lnTo>
                  <a:cubicBezTo>
                    <a:pt x="240" y="387"/>
                    <a:pt x="259" y="349"/>
                    <a:pt x="246" y="311"/>
                  </a:cubicBezTo>
                  <a:cubicBezTo>
                    <a:pt x="246" y="255"/>
                    <a:pt x="240" y="236"/>
                    <a:pt x="240" y="192"/>
                  </a:cubicBezTo>
                  <a:cubicBezTo>
                    <a:pt x="234" y="128"/>
                    <a:pt x="215" y="78"/>
                    <a:pt x="177" y="34"/>
                  </a:cubicBezTo>
                  <a:cubicBezTo>
                    <a:pt x="159" y="16"/>
                    <a:pt x="129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6" name="Google Shape;1606;p15"/>
            <p:cNvSpPr/>
            <p:nvPr/>
          </p:nvSpPr>
          <p:spPr>
            <a:xfrm>
              <a:off x="1159100" y="3051925"/>
              <a:ext cx="7550" cy="9225"/>
            </a:xfrm>
            <a:custGeom>
              <a:avLst/>
              <a:gdLst/>
              <a:ahLst/>
              <a:cxnLst/>
              <a:rect l="l" t="t" r="r" b="b"/>
              <a:pathLst>
                <a:path w="302" h="369" extrusionOk="0">
                  <a:moveTo>
                    <a:pt x="127" y="0"/>
                  </a:moveTo>
                  <a:cubicBezTo>
                    <a:pt x="106" y="0"/>
                    <a:pt x="82" y="7"/>
                    <a:pt x="57" y="22"/>
                  </a:cubicBezTo>
                  <a:cubicBezTo>
                    <a:pt x="0" y="59"/>
                    <a:pt x="19" y="160"/>
                    <a:pt x="38" y="211"/>
                  </a:cubicBezTo>
                  <a:lnTo>
                    <a:pt x="50" y="230"/>
                  </a:lnTo>
                  <a:cubicBezTo>
                    <a:pt x="57" y="267"/>
                    <a:pt x="76" y="305"/>
                    <a:pt x="101" y="331"/>
                  </a:cubicBezTo>
                  <a:cubicBezTo>
                    <a:pt x="119" y="356"/>
                    <a:pt x="146" y="369"/>
                    <a:pt x="172" y="369"/>
                  </a:cubicBezTo>
                  <a:cubicBezTo>
                    <a:pt x="210" y="369"/>
                    <a:pt x="247" y="344"/>
                    <a:pt x="259" y="299"/>
                  </a:cubicBezTo>
                  <a:cubicBezTo>
                    <a:pt x="301" y="192"/>
                    <a:pt x="245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7" name="Google Shape;1607;p15"/>
            <p:cNvSpPr/>
            <p:nvPr/>
          </p:nvSpPr>
          <p:spPr>
            <a:xfrm>
              <a:off x="1160200" y="3079175"/>
              <a:ext cx="6325" cy="8400"/>
            </a:xfrm>
            <a:custGeom>
              <a:avLst/>
              <a:gdLst/>
              <a:ahLst/>
              <a:cxnLst/>
              <a:rect l="l" t="t" r="r" b="b"/>
              <a:pathLst>
                <a:path w="253" h="336" extrusionOk="0">
                  <a:moveTo>
                    <a:pt x="98" y="1"/>
                  </a:moveTo>
                  <a:cubicBezTo>
                    <a:pt x="92" y="1"/>
                    <a:pt x="87" y="2"/>
                    <a:pt x="82" y="4"/>
                  </a:cubicBezTo>
                  <a:lnTo>
                    <a:pt x="76" y="4"/>
                  </a:lnTo>
                  <a:cubicBezTo>
                    <a:pt x="0" y="42"/>
                    <a:pt x="0" y="155"/>
                    <a:pt x="32" y="224"/>
                  </a:cubicBezTo>
                  <a:cubicBezTo>
                    <a:pt x="32" y="224"/>
                    <a:pt x="32" y="231"/>
                    <a:pt x="32" y="231"/>
                  </a:cubicBezTo>
                  <a:cubicBezTo>
                    <a:pt x="47" y="266"/>
                    <a:pt x="89" y="336"/>
                    <a:pt x="137" y="336"/>
                  </a:cubicBezTo>
                  <a:cubicBezTo>
                    <a:pt x="150" y="336"/>
                    <a:pt x="164" y="331"/>
                    <a:pt x="177" y="319"/>
                  </a:cubicBezTo>
                  <a:cubicBezTo>
                    <a:pt x="177" y="319"/>
                    <a:pt x="177" y="313"/>
                    <a:pt x="177" y="313"/>
                  </a:cubicBezTo>
                  <a:cubicBezTo>
                    <a:pt x="252" y="306"/>
                    <a:pt x="227" y="155"/>
                    <a:pt x="202" y="117"/>
                  </a:cubicBezTo>
                  <a:lnTo>
                    <a:pt x="202" y="105"/>
                  </a:lnTo>
                  <a:cubicBezTo>
                    <a:pt x="196" y="71"/>
                    <a:pt x="145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8" name="Google Shape;1608;p15"/>
            <p:cNvSpPr/>
            <p:nvPr/>
          </p:nvSpPr>
          <p:spPr>
            <a:xfrm>
              <a:off x="1178950" y="3124025"/>
              <a:ext cx="8225" cy="9975"/>
            </a:xfrm>
            <a:custGeom>
              <a:avLst/>
              <a:gdLst/>
              <a:ahLst/>
              <a:cxnLst/>
              <a:rect l="l" t="t" r="r" b="b"/>
              <a:pathLst>
                <a:path w="329" h="399" extrusionOk="0">
                  <a:moveTo>
                    <a:pt x="113" y="1"/>
                  </a:moveTo>
                  <a:cubicBezTo>
                    <a:pt x="62" y="1"/>
                    <a:pt x="22" y="50"/>
                    <a:pt x="13" y="114"/>
                  </a:cubicBezTo>
                  <a:cubicBezTo>
                    <a:pt x="1" y="215"/>
                    <a:pt x="39" y="360"/>
                    <a:pt x="146" y="392"/>
                  </a:cubicBezTo>
                  <a:cubicBezTo>
                    <a:pt x="165" y="398"/>
                    <a:pt x="190" y="398"/>
                    <a:pt x="209" y="398"/>
                  </a:cubicBezTo>
                  <a:cubicBezTo>
                    <a:pt x="329" y="379"/>
                    <a:pt x="285" y="171"/>
                    <a:pt x="247" y="108"/>
                  </a:cubicBezTo>
                  <a:cubicBezTo>
                    <a:pt x="228" y="83"/>
                    <a:pt x="209" y="58"/>
                    <a:pt x="190" y="39"/>
                  </a:cubicBezTo>
                  <a:cubicBezTo>
                    <a:pt x="163" y="12"/>
                    <a:pt x="137" y="1"/>
                    <a:pt x="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09" name="Google Shape;1609;p15"/>
            <p:cNvSpPr/>
            <p:nvPr/>
          </p:nvSpPr>
          <p:spPr>
            <a:xfrm>
              <a:off x="1139850" y="3125375"/>
              <a:ext cx="9025" cy="9750"/>
            </a:xfrm>
            <a:custGeom>
              <a:avLst/>
              <a:gdLst/>
              <a:ahLst/>
              <a:cxnLst/>
              <a:rect l="l" t="t" r="r" b="b"/>
              <a:pathLst>
                <a:path w="361" h="390" extrusionOk="0">
                  <a:moveTo>
                    <a:pt x="103" y="1"/>
                  </a:moveTo>
                  <a:cubicBezTo>
                    <a:pt x="52" y="1"/>
                    <a:pt x="9" y="53"/>
                    <a:pt x="1" y="117"/>
                  </a:cubicBezTo>
                  <a:cubicBezTo>
                    <a:pt x="1" y="136"/>
                    <a:pt x="1" y="149"/>
                    <a:pt x="1" y="168"/>
                  </a:cubicBezTo>
                  <a:cubicBezTo>
                    <a:pt x="7" y="180"/>
                    <a:pt x="7" y="193"/>
                    <a:pt x="7" y="205"/>
                  </a:cubicBezTo>
                  <a:cubicBezTo>
                    <a:pt x="13" y="262"/>
                    <a:pt x="38" y="319"/>
                    <a:pt x="76" y="363"/>
                  </a:cubicBezTo>
                  <a:cubicBezTo>
                    <a:pt x="83" y="369"/>
                    <a:pt x="89" y="376"/>
                    <a:pt x="101" y="382"/>
                  </a:cubicBezTo>
                  <a:cubicBezTo>
                    <a:pt x="108" y="382"/>
                    <a:pt x="120" y="388"/>
                    <a:pt x="133" y="388"/>
                  </a:cubicBezTo>
                  <a:cubicBezTo>
                    <a:pt x="139" y="389"/>
                    <a:pt x="146" y="390"/>
                    <a:pt x="152" y="390"/>
                  </a:cubicBezTo>
                  <a:cubicBezTo>
                    <a:pt x="183" y="390"/>
                    <a:pt x="213" y="377"/>
                    <a:pt x="234" y="351"/>
                  </a:cubicBezTo>
                  <a:lnTo>
                    <a:pt x="234" y="351"/>
                  </a:lnTo>
                  <a:cubicBezTo>
                    <a:pt x="231" y="355"/>
                    <a:pt x="230" y="356"/>
                    <a:pt x="232" y="356"/>
                  </a:cubicBezTo>
                  <a:cubicBezTo>
                    <a:pt x="240" y="356"/>
                    <a:pt x="297" y="313"/>
                    <a:pt x="297" y="313"/>
                  </a:cubicBezTo>
                  <a:cubicBezTo>
                    <a:pt x="360" y="275"/>
                    <a:pt x="316" y="149"/>
                    <a:pt x="259" y="130"/>
                  </a:cubicBezTo>
                  <a:cubicBezTo>
                    <a:pt x="249" y="122"/>
                    <a:pt x="242" y="119"/>
                    <a:pt x="238" y="119"/>
                  </a:cubicBezTo>
                  <a:cubicBezTo>
                    <a:pt x="235" y="119"/>
                    <a:pt x="233" y="122"/>
                    <a:pt x="234" y="127"/>
                  </a:cubicBezTo>
                  <a:lnTo>
                    <a:pt x="234" y="127"/>
                  </a:lnTo>
                  <a:cubicBezTo>
                    <a:pt x="221" y="96"/>
                    <a:pt x="199" y="69"/>
                    <a:pt x="177" y="41"/>
                  </a:cubicBezTo>
                  <a:cubicBezTo>
                    <a:pt x="153" y="13"/>
                    <a:pt x="127" y="1"/>
                    <a:pt x="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0" name="Google Shape;1610;p15"/>
            <p:cNvSpPr/>
            <p:nvPr/>
          </p:nvSpPr>
          <p:spPr>
            <a:xfrm>
              <a:off x="1158925" y="3147275"/>
              <a:ext cx="12325" cy="16575"/>
            </a:xfrm>
            <a:custGeom>
              <a:avLst/>
              <a:gdLst/>
              <a:ahLst/>
              <a:cxnLst/>
              <a:rect l="l" t="t" r="r" b="b"/>
              <a:pathLst>
                <a:path w="493" h="663" extrusionOk="0">
                  <a:moveTo>
                    <a:pt x="197" y="1"/>
                  </a:moveTo>
                  <a:cubicBezTo>
                    <a:pt x="157" y="1"/>
                    <a:pt x="118" y="20"/>
                    <a:pt x="89" y="67"/>
                  </a:cubicBezTo>
                  <a:cubicBezTo>
                    <a:pt x="1" y="200"/>
                    <a:pt x="32" y="402"/>
                    <a:pt x="114" y="534"/>
                  </a:cubicBezTo>
                  <a:cubicBezTo>
                    <a:pt x="155" y="599"/>
                    <a:pt x="230" y="662"/>
                    <a:pt x="302" y="662"/>
                  </a:cubicBezTo>
                  <a:cubicBezTo>
                    <a:pt x="342" y="662"/>
                    <a:pt x="380" y="644"/>
                    <a:pt x="411" y="597"/>
                  </a:cubicBezTo>
                  <a:cubicBezTo>
                    <a:pt x="493" y="458"/>
                    <a:pt x="461" y="257"/>
                    <a:pt x="385" y="130"/>
                  </a:cubicBezTo>
                  <a:cubicBezTo>
                    <a:pt x="345" y="62"/>
                    <a:pt x="268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1" name="Google Shape;1611;p15"/>
            <p:cNvSpPr/>
            <p:nvPr/>
          </p:nvSpPr>
          <p:spPr>
            <a:xfrm>
              <a:off x="1118100" y="3113575"/>
              <a:ext cx="7100" cy="8900"/>
            </a:xfrm>
            <a:custGeom>
              <a:avLst/>
              <a:gdLst/>
              <a:ahLst/>
              <a:cxnLst/>
              <a:rect l="l" t="t" r="r" b="b"/>
              <a:pathLst>
                <a:path w="284" h="356" extrusionOk="0">
                  <a:moveTo>
                    <a:pt x="116" y="0"/>
                  </a:moveTo>
                  <a:cubicBezTo>
                    <a:pt x="96" y="0"/>
                    <a:pt x="76" y="12"/>
                    <a:pt x="57" y="40"/>
                  </a:cubicBezTo>
                  <a:cubicBezTo>
                    <a:pt x="0" y="128"/>
                    <a:pt x="87" y="355"/>
                    <a:pt x="172" y="355"/>
                  </a:cubicBezTo>
                  <a:cubicBezTo>
                    <a:pt x="191" y="355"/>
                    <a:pt x="210" y="344"/>
                    <a:pt x="227" y="318"/>
                  </a:cubicBezTo>
                  <a:cubicBezTo>
                    <a:pt x="284" y="226"/>
                    <a:pt x="203" y="0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2" name="Google Shape;1612;p15"/>
            <p:cNvSpPr/>
            <p:nvPr/>
          </p:nvSpPr>
          <p:spPr>
            <a:xfrm>
              <a:off x="1197550" y="3081875"/>
              <a:ext cx="8300" cy="9400"/>
            </a:xfrm>
            <a:custGeom>
              <a:avLst/>
              <a:gdLst/>
              <a:ahLst/>
              <a:cxnLst/>
              <a:rect l="l" t="t" r="r" b="b"/>
              <a:pathLst>
                <a:path w="332" h="376" extrusionOk="0">
                  <a:moveTo>
                    <a:pt x="161" y="0"/>
                  </a:moveTo>
                  <a:cubicBezTo>
                    <a:pt x="154" y="0"/>
                    <a:pt x="147" y="1"/>
                    <a:pt x="140" y="3"/>
                  </a:cubicBezTo>
                  <a:cubicBezTo>
                    <a:pt x="1" y="34"/>
                    <a:pt x="58" y="312"/>
                    <a:pt x="152" y="356"/>
                  </a:cubicBezTo>
                  <a:cubicBezTo>
                    <a:pt x="152" y="353"/>
                    <a:pt x="150" y="347"/>
                    <a:pt x="148" y="342"/>
                  </a:cubicBezTo>
                  <a:lnTo>
                    <a:pt x="148" y="342"/>
                  </a:lnTo>
                  <a:cubicBezTo>
                    <a:pt x="166" y="365"/>
                    <a:pt x="187" y="376"/>
                    <a:pt x="207" y="376"/>
                  </a:cubicBezTo>
                  <a:cubicBezTo>
                    <a:pt x="237" y="376"/>
                    <a:pt x="262" y="352"/>
                    <a:pt x="266" y="306"/>
                  </a:cubicBezTo>
                  <a:lnTo>
                    <a:pt x="266" y="331"/>
                  </a:lnTo>
                  <a:cubicBezTo>
                    <a:pt x="332" y="259"/>
                    <a:pt x="284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3" name="Google Shape;1613;p15"/>
            <p:cNvSpPr/>
            <p:nvPr/>
          </p:nvSpPr>
          <p:spPr>
            <a:xfrm>
              <a:off x="1243125" y="3321375"/>
              <a:ext cx="7275" cy="10225"/>
            </a:xfrm>
            <a:custGeom>
              <a:avLst/>
              <a:gdLst/>
              <a:ahLst/>
              <a:cxnLst/>
              <a:rect l="l" t="t" r="r" b="b"/>
              <a:pathLst>
                <a:path w="291" h="409" extrusionOk="0">
                  <a:moveTo>
                    <a:pt x="115" y="0"/>
                  </a:moveTo>
                  <a:cubicBezTo>
                    <a:pt x="92" y="0"/>
                    <a:pt x="69" y="12"/>
                    <a:pt x="51" y="41"/>
                  </a:cubicBezTo>
                  <a:cubicBezTo>
                    <a:pt x="1" y="129"/>
                    <a:pt x="7" y="243"/>
                    <a:pt x="64" y="331"/>
                  </a:cubicBezTo>
                  <a:cubicBezTo>
                    <a:pt x="88" y="371"/>
                    <a:pt x="134" y="408"/>
                    <a:pt x="178" y="408"/>
                  </a:cubicBezTo>
                  <a:cubicBezTo>
                    <a:pt x="203" y="408"/>
                    <a:pt x="228" y="395"/>
                    <a:pt x="247" y="363"/>
                  </a:cubicBezTo>
                  <a:cubicBezTo>
                    <a:pt x="291" y="274"/>
                    <a:pt x="284" y="161"/>
                    <a:pt x="228" y="79"/>
                  </a:cubicBezTo>
                  <a:cubicBezTo>
                    <a:pt x="203" y="38"/>
                    <a:pt x="158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4" name="Google Shape;1614;p15"/>
            <p:cNvSpPr/>
            <p:nvPr/>
          </p:nvSpPr>
          <p:spPr>
            <a:xfrm>
              <a:off x="1201650" y="3303100"/>
              <a:ext cx="9650" cy="9375"/>
            </a:xfrm>
            <a:custGeom>
              <a:avLst/>
              <a:gdLst/>
              <a:ahLst/>
              <a:cxnLst/>
              <a:rect l="l" t="t" r="r" b="b"/>
              <a:pathLst>
                <a:path w="386" h="375" extrusionOk="0">
                  <a:moveTo>
                    <a:pt x="143" y="1"/>
                  </a:moveTo>
                  <a:cubicBezTo>
                    <a:pt x="138" y="1"/>
                    <a:pt x="132" y="2"/>
                    <a:pt x="127" y="3"/>
                  </a:cubicBezTo>
                  <a:lnTo>
                    <a:pt x="108" y="3"/>
                  </a:lnTo>
                  <a:cubicBezTo>
                    <a:pt x="1" y="34"/>
                    <a:pt x="26" y="211"/>
                    <a:pt x="77" y="280"/>
                  </a:cubicBezTo>
                  <a:cubicBezTo>
                    <a:pt x="102" y="337"/>
                    <a:pt x="159" y="375"/>
                    <a:pt x="228" y="375"/>
                  </a:cubicBezTo>
                  <a:cubicBezTo>
                    <a:pt x="278" y="375"/>
                    <a:pt x="304" y="331"/>
                    <a:pt x="348" y="299"/>
                  </a:cubicBezTo>
                  <a:cubicBezTo>
                    <a:pt x="386" y="249"/>
                    <a:pt x="373" y="179"/>
                    <a:pt x="323" y="141"/>
                  </a:cubicBezTo>
                  <a:cubicBezTo>
                    <a:pt x="278" y="122"/>
                    <a:pt x="253" y="72"/>
                    <a:pt x="215" y="40"/>
                  </a:cubicBezTo>
                  <a:cubicBezTo>
                    <a:pt x="200" y="14"/>
                    <a:pt x="171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5" name="Google Shape;1615;p15"/>
            <p:cNvSpPr/>
            <p:nvPr/>
          </p:nvSpPr>
          <p:spPr>
            <a:xfrm>
              <a:off x="1203700" y="3259600"/>
              <a:ext cx="8800" cy="14175"/>
            </a:xfrm>
            <a:custGeom>
              <a:avLst/>
              <a:gdLst/>
              <a:ahLst/>
              <a:cxnLst/>
              <a:rect l="l" t="t" r="r" b="b"/>
              <a:pathLst>
                <a:path w="352" h="567" extrusionOk="0">
                  <a:moveTo>
                    <a:pt x="137" y="1"/>
                  </a:moveTo>
                  <a:cubicBezTo>
                    <a:pt x="132" y="1"/>
                    <a:pt x="126" y="1"/>
                    <a:pt x="121" y="2"/>
                  </a:cubicBezTo>
                  <a:lnTo>
                    <a:pt x="108" y="2"/>
                  </a:lnTo>
                  <a:cubicBezTo>
                    <a:pt x="45" y="8"/>
                    <a:pt x="26" y="90"/>
                    <a:pt x="14" y="141"/>
                  </a:cubicBezTo>
                  <a:cubicBezTo>
                    <a:pt x="1" y="254"/>
                    <a:pt x="26" y="368"/>
                    <a:pt x="77" y="469"/>
                  </a:cubicBezTo>
                  <a:cubicBezTo>
                    <a:pt x="102" y="535"/>
                    <a:pt x="145" y="566"/>
                    <a:pt x="185" y="566"/>
                  </a:cubicBezTo>
                  <a:cubicBezTo>
                    <a:pt x="235" y="566"/>
                    <a:pt x="279" y="516"/>
                    <a:pt x="272" y="424"/>
                  </a:cubicBezTo>
                  <a:cubicBezTo>
                    <a:pt x="272" y="424"/>
                    <a:pt x="272" y="418"/>
                    <a:pt x="272" y="412"/>
                  </a:cubicBezTo>
                  <a:cubicBezTo>
                    <a:pt x="352" y="283"/>
                    <a:pt x="307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6" name="Google Shape;1616;p15"/>
            <p:cNvSpPr/>
            <p:nvPr/>
          </p:nvSpPr>
          <p:spPr>
            <a:xfrm>
              <a:off x="1236200" y="3269525"/>
              <a:ext cx="9950" cy="11100"/>
            </a:xfrm>
            <a:custGeom>
              <a:avLst/>
              <a:gdLst/>
              <a:ahLst/>
              <a:cxnLst/>
              <a:rect l="l" t="t" r="r" b="b"/>
              <a:pathLst>
                <a:path w="398" h="444" extrusionOk="0">
                  <a:moveTo>
                    <a:pt x="196" y="1"/>
                  </a:moveTo>
                  <a:cubicBezTo>
                    <a:pt x="178" y="1"/>
                    <a:pt x="161" y="5"/>
                    <a:pt x="145" y="15"/>
                  </a:cubicBezTo>
                  <a:cubicBezTo>
                    <a:pt x="114" y="40"/>
                    <a:pt x="88" y="53"/>
                    <a:pt x="51" y="78"/>
                  </a:cubicBezTo>
                  <a:cubicBezTo>
                    <a:pt x="0" y="109"/>
                    <a:pt x="19" y="217"/>
                    <a:pt x="57" y="248"/>
                  </a:cubicBezTo>
                  <a:cubicBezTo>
                    <a:pt x="57" y="248"/>
                    <a:pt x="101" y="280"/>
                    <a:pt x="107" y="292"/>
                  </a:cubicBezTo>
                  <a:cubicBezTo>
                    <a:pt x="114" y="305"/>
                    <a:pt x="120" y="311"/>
                    <a:pt x="126" y="318"/>
                  </a:cubicBezTo>
                  <a:cubicBezTo>
                    <a:pt x="126" y="324"/>
                    <a:pt x="133" y="330"/>
                    <a:pt x="133" y="330"/>
                  </a:cubicBezTo>
                  <a:cubicBezTo>
                    <a:pt x="158" y="387"/>
                    <a:pt x="208" y="425"/>
                    <a:pt x="265" y="444"/>
                  </a:cubicBezTo>
                  <a:cubicBezTo>
                    <a:pt x="309" y="444"/>
                    <a:pt x="353" y="418"/>
                    <a:pt x="360" y="368"/>
                  </a:cubicBezTo>
                  <a:cubicBezTo>
                    <a:pt x="397" y="236"/>
                    <a:pt x="353" y="97"/>
                    <a:pt x="246" y="15"/>
                  </a:cubicBezTo>
                  <a:cubicBezTo>
                    <a:pt x="230" y="5"/>
                    <a:pt x="213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7" name="Google Shape;1617;p15"/>
            <p:cNvSpPr/>
            <p:nvPr/>
          </p:nvSpPr>
          <p:spPr>
            <a:xfrm>
              <a:off x="1238875" y="3276825"/>
              <a:ext cx="650" cy="900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0" y="0"/>
                  </a:moveTo>
                  <a:lnTo>
                    <a:pt x="9" y="11"/>
                  </a:lnTo>
                  <a:lnTo>
                    <a:pt x="9" y="11"/>
                  </a:lnTo>
                  <a:cubicBezTo>
                    <a:pt x="5" y="6"/>
                    <a:pt x="2" y="2"/>
                    <a:pt x="0" y="0"/>
                  </a:cubicBezTo>
                  <a:close/>
                  <a:moveTo>
                    <a:pt x="9" y="11"/>
                  </a:moveTo>
                  <a:cubicBezTo>
                    <a:pt x="16" y="22"/>
                    <a:pt x="25" y="36"/>
                    <a:pt x="25" y="36"/>
                  </a:cubicBezTo>
                  <a:cubicBezTo>
                    <a:pt x="25" y="36"/>
                    <a:pt x="24" y="33"/>
                    <a:pt x="19" y="26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8" name="Google Shape;1618;p15"/>
            <p:cNvSpPr/>
            <p:nvPr/>
          </p:nvSpPr>
          <p:spPr>
            <a:xfrm>
              <a:off x="1219475" y="3284400"/>
              <a:ext cx="7450" cy="7800"/>
            </a:xfrm>
            <a:custGeom>
              <a:avLst/>
              <a:gdLst/>
              <a:ahLst/>
              <a:cxnLst/>
              <a:rect l="l" t="t" r="r" b="b"/>
              <a:pathLst>
                <a:path w="298" h="312" extrusionOk="0">
                  <a:moveTo>
                    <a:pt x="64" y="0"/>
                  </a:moveTo>
                  <a:cubicBezTo>
                    <a:pt x="32" y="0"/>
                    <a:pt x="7" y="25"/>
                    <a:pt x="7" y="57"/>
                  </a:cubicBezTo>
                  <a:cubicBezTo>
                    <a:pt x="1" y="132"/>
                    <a:pt x="26" y="208"/>
                    <a:pt x="76" y="271"/>
                  </a:cubicBezTo>
                  <a:cubicBezTo>
                    <a:pt x="92" y="287"/>
                    <a:pt x="126" y="312"/>
                    <a:pt x="155" y="312"/>
                  </a:cubicBezTo>
                  <a:cubicBezTo>
                    <a:pt x="161" y="312"/>
                    <a:pt x="166" y="311"/>
                    <a:pt x="171" y="309"/>
                  </a:cubicBezTo>
                  <a:cubicBezTo>
                    <a:pt x="215" y="296"/>
                    <a:pt x="215" y="252"/>
                    <a:pt x="259" y="233"/>
                  </a:cubicBezTo>
                  <a:cubicBezTo>
                    <a:pt x="297" y="208"/>
                    <a:pt x="265" y="132"/>
                    <a:pt x="234" y="120"/>
                  </a:cubicBezTo>
                  <a:cubicBezTo>
                    <a:pt x="215" y="114"/>
                    <a:pt x="171" y="44"/>
                    <a:pt x="152" y="25"/>
                  </a:cubicBezTo>
                  <a:cubicBezTo>
                    <a:pt x="127" y="6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19" name="Google Shape;1619;p15"/>
            <p:cNvSpPr/>
            <p:nvPr/>
          </p:nvSpPr>
          <p:spPr>
            <a:xfrm>
              <a:off x="1180225" y="3264250"/>
              <a:ext cx="5825" cy="9800"/>
            </a:xfrm>
            <a:custGeom>
              <a:avLst/>
              <a:gdLst/>
              <a:ahLst/>
              <a:cxnLst/>
              <a:rect l="l" t="t" r="r" b="b"/>
              <a:pathLst>
                <a:path w="233" h="392" extrusionOk="0">
                  <a:moveTo>
                    <a:pt x="106" y="0"/>
                  </a:moveTo>
                  <a:cubicBezTo>
                    <a:pt x="98" y="0"/>
                    <a:pt x="90" y="4"/>
                    <a:pt x="82" y="11"/>
                  </a:cubicBezTo>
                  <a:cubicBezTo>
                    <a:pt x="38" y="30"/>
                    <a:pt x="13" y="68"/>
                    <a:pt x="13" y="106"/>
                  </a:cubicBezTo>
                  <a:cubicBezTo>
                    <a:pt x="0" y="194"/>
                    <a:pt x="19" y="365"/>
                    <a:pt x="126" y="390"/>
                  </a:cubicBezTo>
                  <a:cubicBezTo>
                    <a:pt x="132" y="391"/>
                    <a:pt x="138" y="391"/>
                    <a:pt x="143" y="391"/>
                  </a:cubicBezTo>
                  <a:cubicBezTo>
                    <a:pt x="232" y="391"/>
                    <a:pt x="221" y="248"/>
                    <a:pt x="221" y="194"/>
                  </a:cubicBezTo>
                  <a:cubicBezTo>
                    <a:pt x="215" y="175"/>
                    <a:pt x="208" y="156"/>
                    <a:pt x="196" y="144"/>
                  </a:cubicBezTo>
                  <a:cubicBezTo>
                    <a:pt x="196" y="119"/>
                    <a:pt x="183" y="93"/>
                    <a:pt x="177" y="74"/>
                  </a:cubicBezTo>
                  <a:cubicBezTo>
                    <a:pt x="167" y="49"/>
                    <a:pt x="137" y="0"/>
                    <a:pt x="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0" name="Google Shape;1620;p15"/>
            <p:cNvSpPr/>
            <p:nvPr/>
          </p:nvSpPr>
          <p:spPr>
            <a:xfrm>
              <a:off x="1214625" y="3241450"/>
              <a:ext cx="6425" cy="7825"/>
            </a:xfrm>
            <a:custGeom>
              <a:avLst/>
              <a:gdLst/>
              <a:ahLst/>
              <a:cxnLst/>
              <a:rect l="l" t="t" r="r" b="b"/>
              <a:pathLst>
                <a:path w="257" h="313" extrusionOk="0">
                  <a:moveTo>
                    <a:pt x="122" y="0"/>
                  </a:moveTo>
                  <a:cubicBezTo>
                    <a:pt x="115" y="0"/>
                    <a:pt x="108" y="1"/>
                    <a:pt x="100" y="3"/>
                  </a:cubicBezTo>
                  <a:cubicBezTo>
                    <a:pt x="24" y="28"/>
                    <a:pt x="24" y="122"/>
                    <a:pt x="12" y="185"/>
                  </a:cubicBezTo>
                  <a:cubicBezTo>
                    <a:pt x="1" y="223"/>
                    <a:pt x="27" y="313"/>
                    <a:pt x="75" y="313"/>
                  </a:cubicBezTo>
                  <a:cubicBezTo>
                    <a:pt x="83" y="313"/>
                    <a:pt x="91" y="311"/>
                    <a:pt x="100" y="305"/>
                  </a:cubicBezTo>
                  <a:cubicBezTo>
                    <a:pt x="113" y="305"/>
                    <a:pt x="125" y="299"/>
                    <a:pt x="138" y="299"/>
                  </a:cubicBezTo>
                  <a:cubicBezTo>
                    <a:pt x="150" y="299"/>
                    <a:pt x="157" y="305"/>
                    <a:pt x="163" y="305"/>
                  </a:cubicBezTo>
                  <a:cubicBezTo>
                    <a:pt x="171" y="307"/>
                    <a:pt x="178" y="308"/>
                    <a:pt x="185" y="308"/>
                  </a:cubicBezTo>
                  <a:cubicBezTo>
                    <a:pt x="238" y="308"/>
                    <a:pt x="257" y="247"/>
                    <a:pt x="251" y="185"/>
                  </a:cubicBezTo>
                  <a:lnTo>
                    <a:pt x="251" y="135"/>
                  </a:lnTo>
                  <a:cubicBezTo>
                    <a:pt x="245" y="110"/>
                    <a:pt x="232" y="78"/>
                    <a:pt x="214" y="59"/>
                  </a:cubicBezTo>
                  <a:cubicBezTo>
                    <a:pt x="214" y="53"/>
                    <a:pt x="207" y="47"/>
                    <a:pt x="201" y="40"/>
                  </a:cubicBezTo>
                  <a:lnTo>
                    <a:pt x="201" y="34"/>
                  </a:lnTo>
                  <a:lnTo>
                    <a:pt x="195" y="34"/>
                  </a:lnTo>
                  <a:cubicBezTo>
                    <a:pt x="188" y="28"/>
                    <a:pt x="182" y="21"/>
                    <a:pt x="176" y="15"/>
                  </a:cubicBezTo>
                  <a:lnTo>
                    <a:pt x="176" y="21"/>
                  </a:lnTo>
                  <a:cubicBezTo>
                    <a:pt x="161" y="7"/>
                    <a:pt x="144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1" name="Google Shape;1621;p15"/>
            <p:cNvSpPr/>
            <p:nvPr/>
          </p:nvSpPr>
          <p:spPr>
            <a:xfrm>
              <a:off x="1190025" y="3375950"/>
              <a:ext cx="8500" cy="10275"/>
            </a:xfrm>
            <a:custGeom>
              <a:avLst/>
              <a:gdLst/>
              <a:ahLst/>
              <a:cxnLst/>
              <a:rect l="l" t="t" r="r" b="b"/>
              <a:pathLst>
                <a:path w="340" h="411" extrusionOk="0">
                  <a:moveTo>
                    <a:pt x="140" y="0"/>
                  </a:moveTo>
                  <a:cubicBezTo>
                    <a:pt x="0" y="0"/>
                    <a:pt x="71" y="283"/>
                    <a:pt x="125" y="343"/>
                  </a:cubicBezTo>
                  <a:cubicBezTo>
                    <a:pt x="151" y="368"/>
                    <a:pt x="182" y="393"/>
                    <a:pt x="220" y="406"/>
                  </a:cubicBezTo>
                  <a:cubicBezTo>
                    <a:pt x="227" y="409"/>
                    <a:pt x="234" y="410"/>
                    <a:pt x="241" y="410"/>
                  </a:cubicBezTo>
                  <a:cubicBezTo>
                    <a:pt x="293" y="410"/>
                    <a:pt x="328" y="331"/>
                    <a:pt x="333" y="286"/>
                  </a:cubicBezTo>
                  <a:cubicBezTo>
                    <a:pt x="340" y="173"/>
                    <a:pt x="302" y="28"/>
                    <a:pt x="163" y="2"/>
                  </a:cubicBezTo>
                  <a:cubicBezTo>
                    <a:pt x="155" y="1"/>
                    <a:pt x="147" y="0"/>
                    <a:pt x="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2" name="Google Shape;1622;p15"/>
            <p:cNvSpPr/>
            <p:nvPr/>
          </p:nvSpPr>
          <p:spPr>
            <a:xfrm>
              <a:off x="1204975" y="3380875"/>
              <a:ext cx="7125" cy="8525"/>
            </a:xfrm>
            <a:custGeom>
              <a:avLst/>
              <a:gdLst/>
              <a:ahLst/>
              <a:cxnLst/>
              <a:rect l="l" t="t" r="r" b="b"/>
              <a:pathLst>
                <a:path w="285" h="341" extrusionOk="0">
                  <a:moveTo>
                    <a:pt x="130" y="1"/>
                  </a:moveTo>
                  <a:cubicBezTo>
                    <a:pt x="120" y="1"/>
                    <a:pt x="110" y="3"/>
                    <a:pt x="101" y="7"/>
                  </a:cubicBezTo>
                  <a:lnTo>
                    <a:pt x="82" y="20"/>
                  </a:lnTo>
                  <a:cubicBezTo>
                    <a:pt x="76" y="26"/>
                    <a:pt x="71" y="31"/>
                    <a:pt x="68" y="35"/>
                  </a:cubicBezTo>
                  <a:lnTo>
                    <a:pt x="68" y="35"/>
                  </a:lnTo>
                  <a:cubicBezTo>
                    <a:pt x="68" y="34"/>
                    <a:pt x="69" y="33"/>
                    <a:pt x="70" y="32"/>
                  </a:cubicBezTo>
                  <a:lnTo>
                    <a:pt x="70" y="32"/>
                  </a:lnTo>
                  <a:cubicBezTo>
                    <a:pt x="0" y="45"/>
                    <a:pt x="26" y="165"/>
                    <a:pt x="51" y="203"/>
                  </a:cubicBezTo>
                  <a:cubicBezTo>
                    <a:pt x="43" y="191"/>
                    <a:pt x="39" y="187"/>
                    <a:pt x="38" y="187"/>
                  </a:cubicBezTo>
                  <a:cubicBezTo>
                    <a:pt x="34" y="187"/>
                    <a:pt x="71" y="259"/>
                    <a:pt x="76" y="259"/>
                  </a:cubicBezTo>
                  <a:cubicBezTo>
                    <a:pt x="89" y="285"/>
                    <a:pt x="108" y="310"/>
                    <a:pt x="133" y="323"/>
                  </a:cubicBezTo>
                  <a:cubicBezTo>
                    <a:pt x="147" y="334"/>
                    <a:pt x="163" y="340"/>
                    <a:pt x="179" y="340"/>
                  </a:cubicBezTo>
                  <a:cubicBezTo>
                    <a:pt x="205" y="340"/>
                    <a:pt x="231" y="325"/>
                    <a:pt x="246" y="297"/>
                  </a:cubicBezTo>
                  <a:cubicBezTo>
                    <a:pt x="284" y="222"/>
                    <a:pt x="278" y="133"/>
                    <a:pt x="234" y="64"/>
                  </a:cubicBezTo>
                  <a:cubicBezTo>
                    <a:pt x="234" y="64"/>
                    <a:pt x="227" y="58"/>
                    <a:pt x="227" y="58"/>
                  </a:cubicBezTo>
                  <a:cubicBezTo>
                    <a:pt x="203" y="24"/>
                    <a:pt x="164" y="1"/>
                    <a:pt x="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3" name="Google Shape;1623;p15"/>
            <p:cNvSpPr/>
            <p:nvPr/>
          </p:nvSpPr>
          <p:spPr>
            <a:xfrm>
              <a:off x="1202125" y="3359150"/>
              <a:ext cx="8225" cy="11400"/>
            </a:xfrm>
            <a:custGeom>
              <a:avLst/>
              <a:gdLst/>
              <a:ahLst/>
              <a:cxnLst/>
              <a:rect l="l" t="t" r="r" b="b"/>
              <a:pathLst>
                <a:path w="329" h="456" extrusionOk="0">
                  <a:moveTo>
                    <a:pt x="129" y="0"/>
                  </a:moveTo>
                  <a:cubicBezTo>
                    <a:pt x="103" y="0"/>
                    <a:pt x="77" y="13"/>
                    <a:pt x="58" y="44"/>
                  </a:cubicBezTo>
                  <a:cubicBezTo>
                    <a:pt x="1" y="145"/>
                    <a:pt x="7" y="271"/>
                    <a:pt x="70" y="365"/>
                  </a:cubicBezTo>
                  <a:cubicBezTo>
                    <a:pt x="99" y="410"/>
                    <a:pt x="152" y="456"/>
                    <a:pt x="202" y="456"/>
                  </a:cubicBezTo>
                  <a:cubicBezTo>
                    <a:pt x="230" y="456"/>
                    <a:pt x="256" y="443"/>
                    <a:pt x="278" y="409"/>
                  </a:cubicBezTo>
                  <a:cubicBezTo>
                    <a:pt x="329" y="302"/>
                    <a:pt x="322" y="182"/>
                    <a:pt x="259" y="88"/>
                  </a:cubicBezTo>
                  <a:cubicBezTo>
                    <a:pt x="231" y="43"/>
                    <a:pt x="178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4" name="Google Shape;1624;p15"/>
            <p:cNvSpPr/>
            <p:nvPr/>
          </p:nvSpPr>
          <p:spPr>
            <a:xfrm>
              <a:off x="1173475" y="3355825"/>
              <a:ext cx="9600" cy="12200"/>
            </a:xfrm>
            <a:custGeom>
              <a:avLst/>
              <a:gdLst/>
              <a:ahLst/>
              <a:cxnLst/>
              <a:rect l="l" t="t" r="r" b="b"/>
              <a:pathLst>
                <a:path w="384" h="488" extrusionOk="0">
                  <a:moveTo>
                    <a:pt x="117" y="1"/>
                  </a:moveTo>
                  <a:cubicBezTo>
                    <a:pt x="4" y="1"/>
                    <a:pt x="1" y="208"/>
                    <a:pt x="18" y="278"/>
                  </a:cubicBezTo>
                  <a:cubicBezTo>
                    <a:pt x="34" y="362"/>
                    <a:pt x="99" y="488"/>
                    <a:pt x="194" y="488"/>
                  </a:cubicBezTo>
                  <a:cubicBezTo>
                    <a:pt x="212" y="488"/>
                    <a:pt x="231" y="483"/>
                    <a:pt x="251" y="473"/>
                  </a:cubicBezTo>
                  <a:cubicBezTo>
                    <a:pt x="340" y="423"/>
                    <a:pt x="384" y="328"/>
                    <a:pt x="358" y="233"/>
                  </a:cubicBezTo>
                  <a:cubicBezTo>
                    <a:pt x="327" y="126"/>
                    <a:pt x="251" y="44"/>
                    <a:pt x="150" y="6"/>
                  </a:cubicBezTo>
                  <a:cubicBezTo>
                    <a:pt x="138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5" name="Google Shape;1625;p15"/>
            <p:cNvSpPr/>
            <p:nvPr/>
          </p:nvSpPr>
          <p:spPr>
            <a:xfrm>
              <a:off x="1161625" y="3390400"/>
              <a:ext cx="7425" cy="8450"/>
            </a:xfrm>
            <a:custGeom>
              <a:avLst/>
              <a:gdLst/>
              <a:ahLst/>
              <a:cxnLst/>
              <a:rect l="l" t="t" r="r" b="b"/>
              <a:pathLst>
                <a:path w="297" h="338" extrusionOk="0">
                  <a:moveTo>
                    <a:pt x="114" y="1"/>
                  </a:moveTo>
                  <a:cubicBezTo>
                    <a:pt x="0" y="1"/>
                    <a:pt x="37" y="338"/>
                    <a:pt x="154" y="338"/>
                  </a:cubicBezTo>
                  <a:cubicBezTo>
                    <a:pt x="168" y="338"/>
                    <a:pt x="185" y="332"/>
                    <a:pt x="202" y="320"/>
                  </a:cubicBezTo>
                  <a:cubicBezTo>
                    <a:pt x="214" y="307"/>
                    <a:pt x="227" y="288"/>
                    <a:pt x="240" y="276"/>
                  </a:cubicBezTo>
                  <a:cubicBezTo>
                    <a:pt x="296" y="219"/>
                    <a:pt x="252" y="74"/>
                    <a:pt x="189" y="36"/>
                  </a:cubicBezTo>
                  <a:cubicBezTo>
                    <a:pt x="159" y="11"/>
                    <a:pt x="134" y="1"/>
                    <a:pt x="1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6" name="Google Shape;1626;p15"/>
            <p:cNvSpPr/>
            <p:nvPr/>
          </p:nvSpPr>
          <p:spPr>
            <a:xfrm>
              <a:off x="1211275" y="3405875"/>
              <a:ext cx="8225" cy="11550"/>
            </a:xfrm>
            <a:custGeom>
              <a:avLst/>
              <a:gdLst/>
              <a:ahLst/>
              <a:cxnLst/>
              <a:rect l="l" t="t" r="r" b="b"/>
              <a:pathLst>
                <a:path w="329" h="462" extrusionOk="0">
                  <a:moveTo>
                    <a:pt x="129" y="0"/>
                  </a:moveTo>
                  <a:cubicBezTo>
                    <a:pt x="101" y="0"/>
                    <a:pt x="74" y="14"/>
                    <a:pt x="51" y="48"/>
                  </a:cubicBezTo>
                  <a:cubicBezTo>
                    <a:pt x="1" y="149"/>
                    <a:pt x="7" y="275"/>
                    <a:pt x="70" y="376"/>
                  </a:cubicBezTo>
                  <a:cubicBezTo>
                    <a:pt x="98" y="420"/>
                    <a:pt x="149" y="462"/>
                    <a:pt x="199" y="462"/>
                  </a:cubicBezTo>
                  <a:cubicBezTo>
                    <a:pt x="227" y="462"/>
                    <a:pt x="255" y="448"/>
                    <a:pt x="278" y="414"/>
                  </a:cubicBezTo>
                  <a:cubicBezTo>
                    <a:pt x="329" y="313"/>
                    <a:pt x="322" y="187"/>
                    <a:pt x="259" y="92"/>
                  </a:cubicBezTo>
                  <a:cubicBezTo>
                    <a:pt x="231" y="43"/>
                    <a:pt x="179" y="0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7" name="Google Shape;1627;p15"/>
            <p:cNvSpPr/>
            <p:nvPr/>
          </p:nvSpPr>
          <p:spPr>
            <a:xfrm>
              <a:off x="1195200" y="3403775"/>
              <a:ext cx="7425" cy="9825"/>
            </a:xfrm>
            <a:custGeom>
              <a:avLst/>
              <a:gdLst/>
              <a:ahLst/>
              <a:cxnLst/>
              <a:rect l="l" t="t" r="r" b="b"/>
              <a:pathLst>
                <a:path w="297" h="393" extrusionOk="0">
                  <a:moveTo>
                    <a:pt x="106" y="1"/>
                  </a:moveTo>
                  <a:cubicBezTo>
                    <a:pt x="60" y="1"/>
                    <a:pt x="20" y="39"/>
                    <a:pt x="13" y="113"/>
                  </a:cubicBezTo>
                  <a:cubicBezTo>
                    <a:pt x="0" y="201"/>
                    <a:pt x="26" y="283"/>
                    <a:pt x="82" y="353"/>
                  </a:cubicBezTo>
                  <a:cubicBezTo>
                    <a:pt x="99" y="374"/>
                    <a:pt x="128" y="392"/>
                    <a:pt x="158" y="392"/>
                  </a:cubicBezTo>
                  <a:cubicBezTo>
                    <a:pt x="173" y="392"/>
                    <a:pt x="188" y="388"/>
                    <a:pt x="202" y="378"/>
                  </a:cubicBezTo>
                  <a:cubicBezTo>
                    <a:pt x="234" y="353"/>
                    <a:pt x="253" y="315"/>
                    <a:pt x="253" y="277"/>
                  </a:cubicBezTo>
                  <a:cubicBezTo>
                    <a:pt x="297" y="226"/>
                    <a:pt x="265" y="126"/>
                    <a:pt x="208" y="88"/>
                  </a:cubicBezTo>
                  <a:lnTo>
                    <a:pt x="208" y="75"/>
                  </a:lnTo>
                  <a:cubicBezTo>
                    <a:pt x="181" y="25"/>
                    <a:pt x="142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8" name="Google Shape;1628;p15"/>
            <p:cNvSpPr/>
            <p:nvPr/>
          </p:nvSpPr>
          <p:spPr>
            <a:xfrm>
              <a:off x="1238075" y="3372375"/>
              <a:ext cx="7450" cy="9325"/>
            </a:xfrm>
            <a:custGeom>
              <a:avLst/>
              <a:gdLst/>
              <a:ahLst/>
              <a:cxnLst/>
              <a:rect l="l" t="t" r="r" b="b"/>
              <a:pathLst>
                <a:path w="298" h="373" extrusionOk="0">
                  <a:moveTo>
                    <a:pt x="133" y="0"/>
                  </a:moveTo>
                  <a:cubicBezTo>
                    <a:pt x="1" y="0"/>
                    <a:pt x="58" y="253"/>
                    <a:pt x="95" y="303"/>
                  </a:cubicBezTo>
                  <a:cubicBezTo>
                    <a:pt x="121" y="349"/>
                    <a:pt x="162" y="372"/>
                    <a:pt x="200" y="372"/>
                  </a:cubicBezTo>
                  <a:cubicBezTo>
                    <a:pt x="246" y="372"/>
                    <a:pt x="287" y="338"/>
                    <a:pt x="291" y="265"/>
                  </a:cubicBezTo>
                  <a:lnTo>
                    <a:pt x="291" y="240"/>
                  </a:lnTo>
                  <a:cubicBezTo>
                    <a:pt x="297" y="152"/>
                    <a:pt x="266" y="0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29" name="Google Shape;1629;p15"/>
            <p:cNvSpPr/>
            <p:nvPr/>
          </p:nvSpPr>
          <p:spPr>
            <a:xfrm>
              <a:off x="1201825" y="3443325"/>
              <a:ext cx="7275" cy="9275"/>
            </a:xfrm>
            <a:custGeom>
              <a:avLst/>
              <a:gdLst/>
              <a:ahLst/>
              <a:cxnLst/>
              <a:rect l="l" t="t" r="r" b="b"/>
              <a:pathLst>
                <a:path w="291" h="371" extrusionOk="0">
                  <a:moveTo>
                    <a:pt x="164" y="0"/>
                  </a:moveTo>
                  <a:cubicBezTo>
                    <a:pt x="76" y="0"/>
                    <a:pt x="63" y="19"/>
                    <a:pt x="32" y="95"/>
                  </a:cubicBezTo>
                  <a:cubicBezTo>
                    <a:pt x="0" y="171"/>
                    <a:pt x="38" y="335"/>
                    <a:pt x="133" y="360"/>
                  </a:cubicBezTo>
                  <a:lnTo>
                    <a:pt x="158" y="366"/>
                  </a:lnTo>
                  <a:cubicBezTo>
                    <a:pt x="165" y="369"/>
                    <a:pt x="173" y="370"/>
                    <a:pt x="180" y="370"/>
                  </a:cubicBezTo>
                  <a:cubicBezTo>
                    <a:pt x="219" y="370"/>
                    <a:pt x="248" y="329"/>
                    <a:pt x="259" y="297"/>
                  </a:cubicBezTo>
                  <a:cubicBezTo>
                    <a:pt x="284" y="221"/>
                    <a:pt x="290" y="0"/>
                    <a:pt x="1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0" name="Google Shape;1630;p15"/>
            <p:cNvSpPr/>
            <p:nvPr/>
          </p:nvSpPr>
          <p:spPr>
            <a:xfrm>
              <a:off x="1163375" y="3449700"/>
              <a:ext cx="5975" cy="7225"/>
            </a:xfrm>
            <a:custGeom>
              <a:avLst/>
              <a:gdLst/>
              <a:ahLst/>
              <a:cxnLst/>
              <a:rect l="l" t="t" r="r" b="b"/>
              <a:pathLst>
                <a:path w="239" h="289" extrusionOk="0">
                  <a:moveTo>
                    <a:pt x="45" y="0"/>
                  </a:moveTo>
                  <a:cubicBezTo>
                    <a:pt x="8" y="0"/>
                    <a:pt x="0" y="84"/>
                    <a:pt x="6" y="105"/>
                  </a:cubicBezTo>
                  <a:cubicBezTo>
                    <a:pt x="18" y="194"/>
                    <a:pt x="63" y="289"/>
                    <a:pt x="158" y="289"/>
                  </a:cubicBezTo>
                  <a:cubicBezTo>
                    <a:pt x="164" y="289"/>
                    <a:pt x="170" y="289"/>
                    <a:pt x="176" y="288"/>
                  </a:cubicBezTo>
                  <a:cubicBezTo>
                    <a:pt x="239" y="288"/>
                    <a:pt x="214" y="162"/>
                    <a:pt x="195" y="130"/>
                  </a:cubicBezTo>
                  <a:cubicBezTo>
                    <a:pt x="157" y="86"/>
                    <a:pt x="119" y="42"/>
                    <a:pt x="69" y="10"/>
                  </a:cubicBezTo>
                  <a:cubicBezTo>
                    <a:pt x="60" y="3"/>
                    <a:pt x="52" y="0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1" name="Google Shape;1631;p15"/>
            <p:cNvSpPr/>
            <p:nvPr/>
          </p:nvSpPr>
          <p:spPr>
            <a:xfrm>
              <a:off x="1105175" y="3307000"/>
              <a:ext cx="5700" cy="7600"/>
            </a:xfrm>
            <a:custGeom>
              <a:avLst/>
              <a:gdLst/>
              <a:ahLst/>
              <a:cxnLst/>
              <a:rect l="l" t="t" r="r" b="b"/>
              <a:pathLst>
                <a:path w="228" h="304" extrusionOk="0">
                  <a:moveTo>
                    <a:pt x="77" y="1"/>
                  </a:moveTo>
                  <a:cubicBezTo>
                    <a:pt x="36" y="1"/>
                    <a:pt x="11" y="42"/>
                    <a:pt x="6" y="86"/>
                  </a:cubicBezTo>
                  <a:cubicBezTo>
                    <a:pt x="0" y="156"/>
                    <a:pt x="25" y="225"/>
                    <a:pt x="76" y="269"/>
                  </a:cubicBezTo>
                  <a:lnTo>
                    <a:pt x="101" y="294"/>
                  </a:lnTo>
                  <a:cubicBezTo>
                    <a:pt x="114" y="301"/>
                    <a:pt x="126" y="304"/>
                    <a:pt x="138" y="304"/>
                  </a:cubicBezTo>
                  <a:cubicBezTo>
                    <a:pt x="150" y="304"/>
                    <a:pt x="161" y="301"/>
                    <a:pt x="170" y="294"/>
                  </a:cubicBezTo>
                  <a:lnTo>
                    <a:pt x="177" y="288"/>
                  </a:lnTo>
                  <a:cubicBezTo>
                    <a:pt x="214" y="275"/>
                    <a:pt x="227" y="238"/>
                    <a:pt x="221" y="200"/>
                  </a:cubicBezTo>
                  <a:lnTo>
                    <a:pt x="221" y="168"/>
                  </a:lnTo>
                  <a:cubicBezTo>
                    <a:pt x="221" y="168"/>
                    <a:pt x="208" y="124"/>
                    <a:pt x="203" y="124"/>
                  </a:cubicBezTo>
                  <a:cubicBezTo>
                    <a:pt x="202" y="124"/>
                    <a:pt x="202" y="126"/>
                    <a:pt x="202" y="130"/>
                  </a:cubicBezTo>
                  <a:cubicBezTo>
                    <a:pt x="189" y="80"/>
                    <a:pt x="158" y="36"/>
                    <a:pt x="114" y="11"/>
                  </a:cubicBezTo>
                  <a:cubicBezTo>
                    <a:pt x="100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2" name="Google Shape;1632;p15"/>
            <p:cNvSpPr/>
            <p:nvPr/>
          </p:nvSpPr>
          <p:spPr>
            <a:xfrm>
              <a:off x="1115875" y="3309300"/>
              <a:ext cx="5875" cy="7525"/>
            </a:xfrm>
            <a:custGeom>
              <a:avLst/>
              <a:gdLst/>
              <a:ahLst/>
              <a:cxnLst/>
              <a:rect l="l" t="t" r="r" b="b"/>
              <a:pathLst>
                <a:path w="235" h="301" extrusionOk="0">
                  <a:moveTo>
                    <a:pt x="90" y="0"/>
                  </a:moveTo>
                  <a:cubicBezTo>
                    <a:pt x="9" y="0"/>
                    <a:pt x="0" y="222"/>
                    <a:pt x="89" y="272"/>
                  </a:cubicBezTo>
                  <a:cubicBezTo>
                    <a:pt x="108" y="284"/>
                    <a:pt x="127" y="291"/>
                    <a:pt x="146" y="297"/>
                  </a:cubicBezTo>
                  <a:cubicBezTo>
                    <a:pt x="151" y="299"/>
                    <a:pt x="156" y="300"/>
                    <a:pt x="160" y="300"/>
                  </a:cubicBezTo>
                  <a:cubicBezTo>
                    <a:pt x="180" y="300"/>
                    <a:pt x="199" y="282"/>
                    <a:pt x="209" y="272"/>
                  </a:cubicBezTo>
                  <a:cubicBezTo>
                    <a:pt x="209" y="265"/>
                    <a:pt x="209" y="265"/>
                    <a:pt x="209" y="265"/>
                  </a:cubicBezTo>
                  <a:cubicBezTo>
                    <a:pt x="234" y="202"/>
                    <a:pt x="234" y="133"/>
                    <a:pt x="196" y="76"/>
                  </a:cubicBezTo>
                  <a:lnTo>
                    <a:pt x="184" y="64"/>
                  </a:lnTo>
                  <a:cubicBezTo>
                    <a:pt x="171" y="45"/>
                    <a:pt x="159" y="32"/>
                    <a:pt x="140" y="26"/>
                  </a:cubicBezTo>
                  <a:lnTo>
                    <a:pt x="127" y="13"/>
                  </a:lnTo>
                  <a:cubicBezTo>
                    <a:pt x="114" y="4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3" name="Google Shape;1633;p15"/>
            <p:cNvSpPr/>
            <p:nvPr/>
          </p:nvSpPr>
          <p:spPr>
            <a:xfrm>
              <a:off x="1268050" y="3130975"/>
              <a:ext cx="6250" cy="6750"/>
            </a:xfrm>
            <a:custGeom>
              <a:avLst/>
              <a:gdLst/>
              <a:ahLst/>
              <a:cxnLst/>
              <a:rect l="l" t="t" r="r" b="b"/>
              <a:pathLst>
                <a:path w="250" h="270" extrusionOk="0">
                  <a:moveTo>
                    <a:pt x="89" y="0"/>
                  </a:moveTo>
                  <a:cubicBezTo>
                    <a:pt x="1" y="0"/>
                    <a:pt x="14" y="140"/>
                    <a:pt x="51" y="183"/>
                  </a:cubicBezTo>
                  <a:cubicBezTo>
                    <a:pt x="63" y="209"/>
                    <a:pt x="82" y="227"/>
                    <a:pt x="101" y="246"/>
                  </a:cubicBezTo>
                  <a:cubicBezTo>
                    <a:pt x="119" y="263"/>
                    <a:pt x="136" y="270"/>
                    <a:pt x="151" y="270"/>
                  </a:cubicBezTo>
                  <a:cubicBezTo>
                    <a:pt x="232" y="270"/>
                    <a:pt x="249" y="55"/>
                    <a:pt x="126" y="7"/>
                  </a:cubicBezTo>
                  <a:cubicBezTo>
                    <a:pt x="114" y="7"/>
                    <a:pt x="101" y="0"/>
                    <a:pt x="95" y="0"/>
                  </a:cubicBezTo>
                  <a:cubicBezTo>
                    <a:pt x="93" y="0"/>
                    <a:pt x="91" y="0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4" name="Google Shape;1634;p15"/>
            <p:cNvSpPr/>
            <p:nvPr/>
          </p:nvSpPr>
          <p:spPr>
            <a:xfrm>
              <a:off x="1281125" y="3138450"/>
              <a:ext cx="7275" cy="9375"/>
            </a:xfrm>
            <a:custGeom>
              <a:avLst/>
              <a:gdLst/>
              <a:ahLst/>
              <a:cxnLst/>
              <a:rect l="l" t="t" r="r" b="b"/>
              <a:pathLst>
                <a:path w="291" h="375" extrusionOk="0">
                  <a:moveTo>
                    <a:pt x="126" y="0"/>
                  </a:moveTo>
                  <a:cubicBezTo>
                    <a:pt x="109" y="0"/>
                    <a:pt x="93" y="10"/>
                    <a:pt x="83" y="29"/>
                  </a:cubicBezTo>
                  <a:cubicBezTo>
                    <a:pt x="1" y="118"/>
                    <a:pt x="64" y="269"/>
                    <a:pt x="127" y="345"/>
                  </a:cubicBezTo>
                  <a:cubicBezTo>
                    <a:pt x="146" y="366"/>
                    <a:pt x="167" y="374"/>
                    <a:pt x="188" y="374"/>
                  </a:cubicBezTo>
                  <a:cubicBezTo>
                    <a:pt x="236" y="374"/>
                    <a:pt x="280" y="326"/>
                    <a:pt x="284" y="269"/>
                  </a:cubicBezTo>
                  <a:cubicBezTo>
                    <a:pt x="291" y="187"/>
                    <a:pt x="259" y="55"/>
                    <a:pt x="165" y="23"/>
                  </a:cubicBezTo>
                  <a:cubicBezTo>
                    <a:pt x="156" y="8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5" name="Google Shape;1635;p15"/>
            <p:cNvSpPr/>
            <p:nvPr/>
          </p:nvSpPr>
          <p:spPr>
            <a:xfrm>
              <a:off x="1038675" y="3231275"/>
              <a:ext cx="6450" cy="8475"/>
            </a:xfrm>
            <a:custGeom>
              <a:avLst/>
              <a:gdLst/>
              <a:ahLst/>
              <a:cxnLst/>
              <a:rect l="l" t="t" r="r" b="b"/>
              <a:pathLst>
                <a:path w="258" h="339" extrusionOk="0">
                  <a:moveTo>
                    <a:pt x="128" y="1"/>
                  </a:moveTo>
                  <a:cubicBezTo>
                    <a:pt x="114" y="1"/>
                    <a:pt x="104" y="16"/>
                    <a:pt x="99" y="37"/>
                  </a:cubicBezTo>
                  <a:cubicBezTo>
                    <a:pt x="87" y="44"/>
                    <a:pt x="80" y="56"/>
                    <a:pt x="68" y="69"/>
                  </a:cubicBezTo>
                  <a:cubicBezTo>
                    <a:pt x="0" y="161"/>
                    <a:pt x="92" y="339"/>
                    <a:pt x="167" y="339"/>
                  </a:cubicBezTo>
                  <a:cubicBezTo>
                    <a:pt x="190" y="339"/>
                    <a:pt x="211" y="323"/>
                    <a:pt x="226" y="283"/>
                  </a:cubicBezTo>
                  <a:cubicBezTo>
                    <a:pt x="226" y="271"/>
                    <a:pt x="232" y="264"/>
                    <a:pt x="238" y="258"/>
                  </a:cubicBezTo>
                  <a:cubicBezTo>
                    <a:pt x="257" y="189"/>
                    <a:pt x="244" y="107"/>
                    <a:pt x="194" y="50"/>
                  </a:cubicBezTo>
                  <a:cubicBezTo>
                    <a:pt x="181" y="37"/>
                    <a:pt x="162" y="25"/>
                    <a:pt x="150" y="12"/>
                  </a:cubicBezTo>
                  <a:cubicBezTo>
                    <a:pt x="142" y="4"/>
                    <a:pt x="134" y="1"/>
                    <a:pt x="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6" name="Google Shape;1636;p15"/>
            <p:cNvSpPr/>
            <p:nvPr/>
          </p:nvSpPr>
          <p:spPr>
            <a:xfrm>
              <a:off x="994475" y="3279800"/>
              <a:ext cx="10750" cy="15100"/>
            </a:xfrm>
            <a:custGeom>
              <a:avLst/>
              <a:gdLst/>
              <a:ahLst/>
              <a:cxnLst/>
              <a:rect l="l" t="t" r="r" b="b"/>
              <a:pathLst>
                <a:path w="430" h="604" extrusionOk="0">
                  <a:moveTo>
                    <a:pt x="171" y="0"/>
                  </a:moveTo>
                  <a:cubicBezTo>
                    <a:pt x="137" y="0"/>
                    <a:pt x="104" y="18"/>
                    <a:pt x="76" y="64"/>
                  </a:cubicBezTo>
                  <a:cubicBezTo>
                    <a:pt x="57" y="89"/>
                    <a:pt x="45" y="121"/>
                    <a:pt x="32" y="152"/>
                  </a:cubicBezTo>
                  <a:cubicBezTo>
                    <a:pt x="1" y="266"/>
                    <a:pt x="19" y="392"/>
                    <a:pt x="83" y="493"/>
                  </a:cubicBezTo>
                  <a:cubicBezTo>
                    <a:pt x="116" y="545"/>
                    <a:pt x="173" y="604"/>
                    <a:pt x="235" y="604"/>
                  </a:cubicBezTo>
                  <a:cubicBezTo>
                    <a:pt x="255" y="604"/>
                    <a:pt x="276" y="597"/>
                    <a:pt x="297" y="581"/>
                  </a:cubicBezTo>
                  <a:cubicBezTo>
                    <a:pt x="303" y="575"/>
                    <a:pt x="316" y="569"/>
                    <a:pt x="322" y="562"/>
                  </a:cubicBezTo>
                  <a:cubicBezTo>
                    <a:pt x="429" y="474"/>
                    <a:pt x="411" y="298"/>
                    <a:pt x="366" y="178"/>
                  </a:cubicBezTo>
                  <a:cubicBezTo>
                    <a:pt x="340" y="106"/>
                    <a:pt x="253" y="0"/>
                    <a:pt x="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7" name="Google Shape;1637;p15"/>
            <p:cNvSpPr/>
            <p:nvPr/>
          </p:nvSpPr>
          <p:spPr>
            <a:xfrm>
              <a:off x="1014825" y="3291975"/>
              <a:ext cx="7725" cy="10375"/>
            </a:xfrm>
            <a:custGeom>
              <a:avLst/>
              <a:gdLst/>
              <a:ahLst/>
              <a:cxnLst/>
              <a:rect l="l" t="t" r="r" b="b"/>
              <a:pathLst>
                <a:path w="309" h="415" extrusionOk="0">
                  <a:moveTo>
                    <a:pt x="150" y="1"/>
                  </a:moveTo>
                  <a:cubicBezTo>
                    <a:pt x="141" y="1"/>
                    <a:pt x="131" y="3"/>
                    <a:pt x="120" y="6"/>
                  </a:cubicBezTo>
                  <a:cubicBezTo>
                    <a:pt x="95" y="12"/>
                    <a:pt x="76" y="25"/>
                    <a:pt x="51" y="44"/>
                  </a:cubicBezTo>
                  <a:cubicBezTo>
                    <a:pt x="0" y="82"/>
                    <a:pt x="13" y="183"/>
                    <a:pt x="32" y="233"/>
                  </a:cubicBezTo>
                  <a:cubicBezTo>
                    <a:pt x="32" y="239"/>
                    <a:pt x="38" y="246"/>
                    <a:pt x="44" y="252"/>
                  </a:cubicBezTo>
                  <a:cubicBezTo>
                    <a:pt x="51" y="284"/>
                    <a:pt x="63" y="315"/>
                    <a:pt x="82" y="340"/>
                  </a:cubicBezTo>
                  <a:cubicBezTo>
                    <a:pt x="115" y="390"/>
                    <a:pt x="157" y="414"/>
                    <a:pt x="195" y="414"/>
                  </a:cubicBezTo>
                  <a:cubicBezTo>
                    <a:pt x="243" y="414"/>
                    <a:pt x="286" y="374"/>
                    <a:pt x="297" y="296"/>
                  </a:cubicBezTo>
                  <a:cubicBezTo>
                    <a:pt x="308" y="221"/>
                    <a:pt x="261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8" name="Google Shape;1638;p15"/>
            <p:cNvSpPr/>
            <p:nvPr/>
          </p:nvSpPr>
          <p:spPr>
            <a:xfrm>
              <a:off x="1017050" y="3274725"/>
              <a:ext cx="3775" cy="6050"/>
            </a:xfrm>
            <a:custGeom>
              <a:avLst/>
              <a:gdLst/>
              <a:ahLst/>
              <a:cxnLst/>
              <a:rect l="l" t="t" r="r" b="b"/>
              <a:pathLst>
                <a:path w="151" h="242" extrusionOk="0">
                  <a:moveTo>
                    <a:pt x="70" y="0"/>
                  </a:moveTo>
                  <a:cubicBezTo>
                    <a:pt x="34" y="0"/>
                    <a:pt x="1" y="39"/>
                    <a:pt x="18" y="110"/>
                  </a:cubicBezTo>
                  <a:cubicBezTo>
                    <a:pt x="25" y="135"/>
                    <a:pt x="37" y="166"/>
                    <a:pt x="50" y="192"/>
                  </a:cubicBezTo>
                  <a:cubicBezTo>
                    <a:pt x="64" y="226"/>
                    <a:pt x="86" y="242"/>
                    <a:pt x="106" y="242"/>
                  </a:cubicBezTo>
                  <a:cubicBezTo>
                    <a:pt x="130" y="242"/>
                    <a:pt x="151" y="218"/>
                    <a:pt x="151" y="173"/>
                  </a:cubicBezTo>
                  <a:cubicBezTo>
                    <a:pt x="145" y="141"/>
                    <a:pt x="145" y="110"/>
                    <a:pt x="138" y="78"/>
                  </a:cubicBezTo>
                  <a:cubicBezTo>
                    <a:pt x="130" y="25"/>
                    <a:pt x="99" y="0"/>
                    <a:pt x="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39" name="Google Shape;1639;p15"/>
            <p:cNvSpPr/>
            <p:nvPr/>
          </p:nvSpPr>
          <p:spPr>
            <a:xfrm>
              <a:off x="959000" y="3084975"/>
              <a:ext cx="6800" cy="8650"/>
            </a:xfrm>
            <a:custGeom>
              <a:avLst/>
              <a:gdLst/>
              <a:ahLst/>
              <a:cxnLst/>
              <a:rect l="l" t="t" r="r" b="b"/>
              <a:pathLst>
                <a:path w="272" h="346" extrusionOk="0">
                  <a:moveTo>
                    <a:pt x="101" y="0"/>
                  </a:moveTo>
                  <a:cubicBezTo>
                    <a:pt x="1" y="0"/>
                    <a:pt x="42" y="248"/>
                    <a:pt x="95" y="289"/>
                  </a:cubicBezTo>
                  <a:cubicBezTo>
                    <a:pt x="114" y="314"/>
                    <a:pt x="146" y="333"/>
                    <a:pt x="177" y="346"/>
                  </a:cubicBezTo>
                  <a:cubicBezTo>
                    <a:pt x="215" y="346"/>
                    <a:pt x="246" y="320"/>
                    <a:pt x="259" y="289"/>
                  </a:cubicBezTo>
                  <a:cubicBezTo>
                    <a:pt x="265" y="264"/>
                    <a:pt x="265" y="245"/>
                    <a:pt x="272" y="219"/>
                  </a:cubicBezTo>
                  <a:cubicBezTo>
                    <a:pt x="272" y="168"/>
                    <a:pt x="261" y="84"/>
                    <a:pt x="207" y="56"/>
                  </a:cubicBezTo>
                  <a:lnTo>
                    <a:pt x="207" y="56"/>
                  </a:lnTo>
                  <a:cubicBezTo>
                    <a:pt x="210" y="57"/>
                    <a:pt x="212" y="57"/>
                    <a:pt x="213" y="57"/>
                  </a:cubicBezTo>
                  <a:cubicBezTo>
                    <a:pt x="216" y="57"/>
                    <a:pt x="208" y="51"/>
                    <a:pt x="190" y="37"/>
                  </a:cubicBezTo>
                  <a:cubicBezTo>
                    <a:pt x="171" y="24"/>
                    <a:pt x="146" y="11"/>
                    <a:pt x="127" y="5"/>
                  </a:cubicBezTo>
                  <a:cubicBezTo>
                    <a:pt x="117" y="2"/>
                    <a:pt x="109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40" name="Google Shape;1640;p15"/>
            <p:cNvSpPr/>
            <p:nvPr/>
          </p:nvSpPr>
          <p:spPr>
            <a:xfrm>
              <a:off x="1046675" y="3078550"/>
              <a:ext cx="6475" cy="9275"/>
            </a:xfrm>
            <a:custGeom>
              <a:avLst/>
              <a:gdLst/>
              <a:ahLst/>
              <a:cxnLst/>
              <a:rect l="l" t="t" r="r" b="b"/>
              <a:pathLst>
                <a:path w="259" h="371" extrusionOk="0">
                  <a:moveTo>
                    <a:pt x="126" y="1"/>
                  </a:moveTo>
                  <a:cubicBezTo>
                    <a:pt x="112" y="1"/>
                    <a:pt x="97" y="5"/>
                    <a:pt x="82" y="16"/>
                  </a:cubicBezTo>
                  <a:cubicBezTo>
                    <a:pt x="0" y="79"/>
                    <a:pt x="32" y="262"/>
                    <a:pt x="101" y="325"/>
                  </a:cubicBezTo>
                  <a:cubicBezTo>
                    <a:pt x="120" y="344"/>
                    <a:pt x="145" y="363"/>
                    <a:pt x="170" y="369"/>
                  </a:cubicBezTo>
                  <a:cubicBezTo>
                    <a:pt x="175" y="370"/>
                    <a:pt x="179" y="371"/>
                    <a:pt x="184" y="371"/>
                  </a:cubicBezTo>
                  <a:cubicBezTo>
                    <a:pt x="206" y="371"/>
                    <a:pt x="229" y="359"/>
                    <a:pt x="240" y="338"/>
                  </a:cubicBezTo>
                  <a:lnTo>
                    <a:pt x="240" y="325"/>
                  </a:lnTo>
                  <a:cubicBezTo>
                    <a:pt x="246" y="306"/>
                    <a:pt x="252" y="287"/>
                    <a:pt x="252" y="275"/>
                  </a:cubicBezTo>
                  <a:lnTo>
                    <a:pt x="252" y="262"/>
                  </a:lnTo>
                  <a:cubicBezTo>
                    <a:pt x="259" y="249"/>
                    <a:pt x="259" y="231"/>
                    <a:pt x="252" y="218"/>
                  </a:cubicBezTo>
                  <a:cubicBezTo>
                    <a:pt x="252" y="218"/>
                    <a:pt x="252" y="212"/>
                    <a:pt x="252" y="212"/>
                  </a:cubicBezTo>
                  <a:cubicBezTo>
                    <a:pt x="252" y="205"/>
                    <a:pt x="252" y="199"/>
                    <a:pt x="252" y="199"/>
                  </a:cubicBezTo>
                  <a:cubicBezTo>
                    <a:pt x="259" y="186"/>
                    <a:pt x="259" y="167"/>
                    <a:pt x="252" y="155"/>
                  </a:cubicBezTo>
                  <a:cubicBezTo>
                    <a:pt x="242" y="108"/>
                    <a:pt x="193" y="1"/>
                    <a:pt x="1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41" name="Google Shape;1641;p15"/>
            <p:cNvSpPr/>
            <p:nvPr/>
          </p:nvSpPr>
          <p:spPr>
            <a:xfrm>
              <a:off x="1030775" y="3021725"/>
              <a:ext cx="7875" cy="11075"/>
            </a:xfrm>
            <a:custGeom>
              <a:avLst/>
              <a:gdLst/>
              <a:ahLst/>
              <a:cxnLst/>
              <a:rect l="l" t="t" r="r" b="b"/>
              <a:pathLst>
                <a:path w="315" h="443" extrusionOk="0">
                  <a:moveTo>
                    <a:pt x="120" y="1"/>
                  </a:moveTo>
                  <a:cubicBezTo>
                    <a:pt x="69" y="1"/>
                    <a:pt x="23" y="38"/>
                    <a:pt x="12" y="126"/>
                  </a:cubicBezTo>
                  <a:cubicBezTo>
                    <a:pt x="1" y="231"/>
                    <a:pt x="57" y="442"/>
                    <a:pt x="182" y="442"/>
                  </a:cubicBezTo>
                  <a:cubicBezTo>
                    <a:pt x="199" y="442"/>
                    <a:pt x="218" y="438"/>
                    <a:pt x="239" y="429"/>
                  </a:cubicBezTo>
                  <a:cubicBezTo>
                    <a:pt x="244" y="431"/>
                    <a:pt x="250" y="432"/>
                    <a:pt x="255" y="432"/>
                  </a:cubicBezTo>
                  <a:cubicBezTo>
                    <a:pt x="279" y="432"/>
                    <a:pt x="297" y="408"/>
                    <a:pt x="302" y="372"/>
                  </a:cubicBezTo>
                  <a:cubicBezTo>
                    <a:pt x="315" y="290"/>
                    <a:pt x="302" y="208"/>
                    <a:pt x="277" y="132"/>
                  </a:cubicBezTo>
                  <a:cubicBezTo>
                    <a:pt x="246" y="51"/>
                    <a:pt x="17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42" name="Google Shape;1642;p15"/>
            <p:cNvSpPr/>
            <p:nvPr/>
          </p:nvSpPr>
          <p:spPr>
            <a:xfrm>
              <a:off x="1000800" y="3008775"/>
              <a:ext cx="7250" cy="9650"/>
            </a:xfrm>
            <a:custGeom>
              <a:avLst/>
              <a:gdLst/>
              <a:ahLst/>
              <a:cxnLst/>
              <a:rect l="l" t="t" r="r" b="b"/>
              <a:pathLst>
                <a:path w="290" h="386" extrusionOk="0">
                  <a:moveTo>
                    <a:pt x="143" y="0"/>
                  </a:moveTo>
                  <a:cubicBezTo>
                    <a:pt x="129" y="0"/>
                    <a:pt x="114" y="6"/>
                    <a:pt x="101" y="19"/>
                  </a:cubicBezTo>
                  <a:cubicBezTo>
                    <a:pt x="94" y="26"/>
                    <a:pt x="88" y="32"/>
                    <a:pt x="82" y="32"/>
                  </a:cubicBezTo>
                  <a:cubicBezTo>
                    <a:pt x="0" y="102"/>
                    <a:pt x="42" y="385"/>
                    <a:pt x="158" y="385"/>
                  </a:cubicBezTo>
                  <a:cubicBezTo>
                    <a:pt x="168" y="385"/>
                    <a:pt x="178" y="383"/>
                    <a:pt x="189" y="379"/>
                  </a:cubicBezTo>
                  <a:cubicBezTo>
                    <a:pt x="214" y="373"/>
                    <a:pt x="239" y="354"/>
                    <a:pt x="258" y="328"/>
                  </a:cubicBezTo>
                  <a:cubicBezTo>
                    <a:pt x="290" y="259"/>
                    <a:pt x="290" y="183"/>
                    <a:pt x="258" y="114"/>
                  </a:cubicBezTo>
                  <a:cubicBezTo>
                    <a:pt x="244" y="74"/>
                    <a:pt x="194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43" name="Google Shape;1643;p15"/>
            <p:cNvSpPr/>
            <p:nvPr/>
          </p:nvSpPr>
          <p:spPr>
            <a:xfrm>
              <a:off x="1022275" y="3002625"/>
              <a:ext cx="7800" cy="9625"/>
            </a:xfrm>
            <a:custGeom>
              <a:avLst/>
              <a:gdLst/>
              <a:ahLst/>
              <a:cxnLst/>
              <a:rect l="l" t="t" r="r" b="b"/>
              <a:pathLst>
                <a:path w="312" h="385" extrusionOk="0">
                  <a:moveTo>
                    <a:pt x="125" y="1"/>
                  </a:moveTo>
                  <a:cubicBezTo>
                    <a:pt x="104" y="1"/>
                    <a:pt x="82" y="14"/>
                    <a:pt x="62" y="45"/>
                  </a:cubicBezTo>
                  <a:cubicBezTo>
                    <a:pt x="0" y="142"/>
                    <a:pt x="93" y="385"/>
                    <a:pt x="184" y="385"/>
                  </a:cubicBezTo>
                  <a:cubicBezTo>
                    <a:pt x="205" y="385"/>
                    <a:pt x="226" y="372"/>
                    <a:pt x="245" y="341"/>
                  </a:cubicBezTo>
                  <a:cubicBezTo>
                    <a:pt x="311" y="244"/>
                    <a:pt x="220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</p:grpSp>
      <p:grpSp>
        <p:nvGrpSpPr>
          <p:cNvPr id="1644" name="Google Shape;1644;p15"/>
          <p:cNvGrpSpPr/>
          <p:nvPr/>
        </p:nvGrpSpPr>
        <p:grpSpPr>
          <a:xfrm>
            <a:off x="9215878" y="2846214"/>
            <a:ext cx="3509212" cy="3637492"/>
            <a:chOff x="6162250" y="2393075"/>
            <a:chExt cx="766650" cy="794675"/>
          </a:xfrm>
        </p:grpSpPr>
        <p:sp>
          <p:nvSpPr>
            <p:cNvPr id="1645" name="Google Shape;1645;p15"/>
            <p:cNvSpPr/>
            <p:nvPr/>
          </p:nvSpPr>
          <p:spPr>
            <a:xfrm>
              <a:off x="6162250" y="2393075"/>
              <a:ext cx="766650" cy="784125"/>
            </a:xfrm>
            <a:custGeom>
              <a:avLst/>
              <a:gdLst/>
              <a:ahLst/>
              <a:cxnLst/>
              <a:rect l="l" t="t" r="r" b="b"/>
              <a:pathLst>
                <a:path w="30666" h="31365" extrusionOk="0">
                  <a:moveTo>
                    <a:pt x="29467" y="0"/>
                  </a:moveTo>
                  <a:cubicBezTo>
                    <a:pt x="26709" y="0"/>
                    <a:pt x="24051" y="2095"/>
                    <a:pt x="23021" y="3891"/>
                  </a:cubicBezTo>
                  <a:cubicBezTo>
                    <a:pt x="21413" y="6692"/>
                    <a:pt x="20587" y="9795"/>
                    <a:pt x="19786" y="12803"/>
                  </a:cubicBezTo>
                  <a:cubicBezTo>
                    <a:pt x="18732" y="16764"/>
                    <a:pt x="17647" y="20863"/>
                    <a:pt x="14740" y="24200"/>
                  </a:cubicBezTo>
                  <a:cubicBezTo>
                    <a:pt x="12722" y="26546"/>
                    <a:pt x="10029" y="28495"/>
                    <a:pt x="7348" y="29542"/>
                  </a:cubicBezTo>
                  <a:cubicBezTo>
                    <a:pt x="4870" y="30519"/>
                    <a:pt x="2252" y="30904"/>
                    <a:pt x="1" y="31188"/>
                  </a:cubicBezTo>
                  <a:lnTo>
                    <a:pt x="19" y="31364"/>
                  </a:lnTo>
                  <a:cubicBezTo>
                    <a:pt x="2290" y="31080"/>
                    <a:pt x="4920" y="30696"/>
                    <a:pt x="7418" y="29706"/>
                  </a:cubicBezTo>
                  <a:cubicBezTo>
                    <a:pt x="10123" y="28646"/>
                    <a:pt x="12842" y="26685"/>
                    <a:pt x="14879" y="24319"/>
                  </a:cubicBezTo>
                  <a:cubicBezTo>
                    <a:pt x="17811" y="20945"/>
                    <a:pt x="18903" y="16827"/>
                    <a:pt x="19962" y="12847"/>
                  </a:cubicBezTo>
                  <a:cubicBezTo>
                    <a:pt x="20757" y="9851"/>
                    <a:pt x="21577" y="6755"/>
                    <a:pt x="23172" y="3986"/>
                  </a:cubicBezTo>
                  <a:cubicBezTo>
                    <a:pt x="24181" y="2228"/>
                    <a:pt x="26779" y="180"/>
                    <a:pt x="29460" y="180"/>
                  </a:cubicBezTo>
                  <a:cubicBezTo>
                    <a:pt x="29847" y="180"/>
                    <a:pt x="30235" y="223"/>
                    <a:pt x="30621" y="315"/>
                  </a:cubicBezTo>
                  <a:lnTo>
                    <a:pt x="30665" y="139"/>
                  </a:lnTo>
                  <a:cubicBezTo>
                    <a:pt x="30267" y="44"/>
                    <a:pt x="29866" y="0"/>
                    <a:pt x="294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46" name="Google Shape;1646;p15"/>
            <p:cNvSpPr/>
            <p:nvPr/>
          </p:nvSpPr>
          <p:spPr>
            <a:xfrm>
              <a:off x="6396250" y="2974400"/>
              <a:ext cx="241100" cy="213350"/>
            </a:xfrm>
            <a:custGeom>
              <a:avLst/>
              <a:gdLst/>
              <a:ahLst/>
              <a:cxnLst/>
              <a:rect l="l" t="t" r="r" b="b"/>
              <a:pathLst>
                <a:path w="9644" h="8534" extrusionOk="0">
                  <a:moveTo>
                    <a:pt x="9486" y="1"/>
                  </a:moveTo>
                  <a:cubicBezTo>
                    <a:pt x="8899" y="1079"/>
                    <a:pt x="8199" y="2101"/>
                    <a:pt x="7392" y="3028"/>
                  </a:cubicBezTo>
                  <a:cubicBezTo>
                    <a:pt x="5374" y="5368"/>
                    <a:pt x="2681" y="7317"/>
                    <a:pt x="0" y="8364"/>
                  </a:cubicBezTo>
                  <a:lnTo>
                    <a:pt x="63" y="8534"/>
                  </a:lnTo>
                  <a:cubicBezTo>
                    <a:pt x="2775" y="7474"/>
                    <a:pt x="5493" y="5513"/>
                    <a:pt x="7531" y="3148"/>
                  </a:cubicBezTo>
                  <a:cubicBezTo>
                    <a:pt x="8344" y="2208"/>
                    <a:pt x="9051" y="1180"/>
                    <a:pt x="9643" y="83"/>
                  </a:cubicBezTo>
                  <a:lnTo>
                    <a:pt x="94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</p:grpSp>
      <p:grpSp>
        <p:nvGrpSpPr>
          <p:cNvPr id="1647" name="Google Shape;1647;p15"/>
          <p:cNvGrpSpPr/>
          <p:nvPr/>
        </p:nvGrpSpPr>
        <p:grpSpPr>
          <a:xfrm>
            <a:off x="8435929" y="4246193"/>
            <a:ext cx="1801560" cy="1798999"/>
            <a:chOff x="783350" y="2298300"/>
            <a:chExt cx="457125" cy="456475"/>
          </a:xfrm>
        </p:grpSpPr>
        <p:sp>
          <p:nvSpPr>
            <p:cNvPr id="1648" name="Google Shape;1648;p15"/>
            <p:cNvSpPr/>
            <p:nvPr/>
          </p:nvSpPr>
          <p:spPr>
            <a:xfrm>
              <a:off x="866925" y="2405475"/>
              <a:ext cx="373550" cy="349300"/>
            </a:xfrm>
            <a:custGeom>
              <a:avLst/>
              <a:gdLst/>
              <a:ahLst/>
              <a:cxnLst/>
              <a:rect l="l" t="t" r="r" b="b"/>
              <a:pathLst>
                <a:path w="14942" h="13972" extrusionOk="0">
                  <a:moveTo>
                    <a:pt x="11104" y="0"/>
                  </a:moveTo>
                  <a:cubicBezTo>
                    <a:pt x="9254" y="0"/>
                    <a:pt x="6524" y="615"/>
                    <a:pt x="4390" y="2966"/>
                  </a:cubicBezTo>
                  <a:cubicBezTo>
                    <a:pt x="1388" y="6278"/>
                    <a:pt x="0" y="10320"/>
                    <a:pt x="625" y="13764"/>
                  </a:cubicBezTo>
                  <a:cubicBezTo>
                    <a:pt x="630" y="13796"/>
                    <a:pt x="648" y="13810"/>
                    <a:pt x="665" y="13810"/>
                  </a:cubicBezTo>
                  <a:cubicBezTo>
                    <a:pt x="669" y="13810"/>
                    <a:pt x="672" y="13809"/>
                    <a:pt x="675" y="13808"/>
                  </a:cubicBezTo>
                  <a:cubicBezTo>
                    <a:pt x="688" y="13827"/>
                    <a:pt x="700" y="13840"/>
                    <a:pt x="719" y="13846"/>
                  </a:cubicBezTo>
                  <a:cubicBezTo>
                    <a:pt x="1067" y="13932"/>
                    <a:pt x="1433" y="13971"/>
                    <a:pt x="1811" y="13971"/>
                  </a:cubicBezTo>
                  <a:cubicBezTo>
                    <a:pt x="4995" y="13971"/>
                    <a:pt x="9055" y="11143"/>
                    <a:pt x="10848" y="9040"/>
                  </a:cubicBezTo>
                  <a:cubicBezTo>
                    <a:pt x="12362" y="7268"/>
                    <a:pt x="14941" y="3206"/>
                    <a:pt x="13522" y="261"/>
                  </a:cubicBezTo>
                  <a:cubicBezTo>
                    <a:pt x="13491" y="194"/>
                    <a:pt x="13457" y="168"/>
                    <a:pt x="13423" y="168"/>
                  </a:cubicBezTo>
                  <a:cubicBezTo>
                    <a:pt x="13325" y="168"/>
                    <a:pt x="13231" y="385"/>
                    <a:pt x="13226" y="488"/>
                  </a:cubicBezTo>
                  <a:lnTo>
                    <a:pt x="13226" y="507"/>
                  </a:lnTo>
                  <a:cubicBezTo>
                    <a:pt x="13223" y="497"/>
                    <a:pt x="13216" y="490"/>
                    <a:pt x="13208" y="490"/>
                  </a:cubicBezTo>
                  <a:cubicBezTo>
                    <a:pt x="13201" y="490"/>
                    <a:pt x="13194" y="495"/>
                    <a:pt x="13188" y="507"/>
                  </a:cubicBezTo>
                  <a:cubicBezTo>
                    <a:pt x="13188" y="507"/>
                    <a:pt x="13188" y="507"/>
                    <a:pt x="13188" y="507"/>
                  </a:cubicBezTo>
                  <a:lnTo>
                    <a:pt x="13188" y="507"/>
                  </a:lnTo>
                  <a:cubicBezTo>
                    <a:pt x="13231" y="291"/>
                    <a:pt x="12376" y="0"/>
                    <a:pt x="11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49" name="Google Shape;1649;p15"/>
            <p:cNvSpPr/>
            <p:nvPr/>
          </p:nvSpPr>
          <p:spPr>
            <a:xfrm>
              <a:off x="963725" y="2473550"/>
              <a:ext cx="183875" cy="187050"/>
            </a:xfrm>
            <a:custGeom>
              <a:avLst/>
              <a:gdLst/>
              <a:ahLst/>
              <a:cxnLst/>
              <a:rect l="l" t="t" r="r" b="b"/>
              <a:pathLst>
                <a:path w="7355" h="7482" extrusionOk="0">
                  <a:moveTo>
                    <a:pt x="3603" y="1"/>
                  </a:moveTo>
                  <a:cubicBezTo>
                    <a:pt x="3384" y="1"/>
                    <a:pt x="3156" y="26"/>
                    <a:pt x="2921" y="79"/>
                  </a:cubicBezTo>
                  <a:cubicBezTo>
                    <a:pt x="1350" y="433"/>
                    <a:pt x="215" y="1940"/>
                    <a:pt x="89" y="3485"/>
                  </a:cubicBezTo>
                  <a:cubicBezTo>
                    <a:pt x="1" y="3939"/>
                    <a:pt x="7" y="4400"/>
                    <a:pt x="108" y="4847"/>
                  </a:cubicBezTo>
                  <a:cubicBezTo>
                    <a:pt x="316" y="5762"/>
                    <a:pt x="959" y="6481"/>
                    <a:pt x="1741" y="6960"/>
                  </a:cubicBezTo>
                  <a:cubicBezTo>
                    <a:pt x="2314" y="7316"/>
                    <a:pt x="2939" y="7482"/>
                    <a:pt x="3550" y="7482"/>
                  </a:cubicBezTo>
                  <a:cubicBezTo>
                    <a:pt x="4976" y="7482"/>
                    <a:pt x="6325" y="6575"/>
                    <a:pt x="6749" y="5056"/>
                  </a:cubicBezTo>
                  <a:cubicBezTo>
                    <a:pt x="7355" y="2887"/>
                    <a:pt x="5951" y="1"/>
                    <a:pt x="3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0" name="Google Shape;1650;p15"/>
            <p:cNvSpPr/>
            <p:nvPr/>
          </p:nvSpPr>
          <p:spPr>
            <a:xfrm>
              <a:off x="887100" y="2418200"/>
              <a:ext cx="63875" cy="62675"/>
            </a:xfrm>
            <a:custGeom>
              <a:avLst/>
              <a:gdLst/>
              <a:ahLst/>
              <a:cxnLst/>
              <a:rect l="l" t="t" r="r" b="b"/>
              <a:pathLst>
                <a:path w="2555" h="2507" extrusionOk="0">
                  <a:moveTo>
                    <a:pt x="238" y="1"/>
                  </a:moveTo>
                  <a:cubicBezTo>
                    <a:pt x="217" y="1"/>
                    <a:pt x="196" y="10"/>
                    <a:pt x="183" y="29"/>
                  </a:cubicBezTo>
                  <a:cubicBezTo>
                    <a:pt x="70" y="118"/>
                    <a:pt x="1" y="433"/>
                    <a:pt x="89" y="515"/>
                  </a:cubicBezTo>
                  <a:lnTo>
                    <a:pt x="234" y="647"/>
                  </a:lnTo>
                  <a:lnTo>
                    <a:pt x="310" y="723"/>
                  </a:lnTo>
                  <a:cubicBezTo>
                    <a:pt x="316" y="742"/>
                    <a:pt x="328" y="767"/>
                    <a:pt x="347" y="786"/>
                  </a:cubicBezTo>
                  <a:cubicBezTo>
                    <a:pt x="518" y="944"/>
                    <a:pt x="682" y="1089"/>
                    <a:pt x="852" y="1240"/>
                  </a:cubicBezTo>
                  <a:lnTo>
                    <a:pt x="1432" y="1757"/>
                  </a:lnTo>
                  <a:cubicBezTo>
                    <a:pt x="1520" y="1871"/>
                    <a:pt x="1628" y="1965"/>
                    <a:pt x="1748" y="2041"/>
                  </a:cubicBezTo>
                  <a:cubicBezTo>
                    <a:pt x="1899" y="2180"/>
                    <a:pt x="2050" y="2312"/>
                    <a:pt x="2202" y="2445"/>
                  </a:cubicBezTo>
                  <a:cubicBezTo>
                    <a:pt x="2214" y="2457"/>
                    <a:pt x="2227" y="2464"/>
                    <a:pt x="2239" y="2470"/>
                  </a:cubicBezTo>
                  <a:cubicBezTo>
                    <a:pt x="2246" y="2476"/>
                    <a:pt x="2252" y="2476"/>
                    <a:pt x="2258" y="2483"/>
                  </a:cubicBezTo>
                  <a:cubicBezTo>
                    <a:pt x="2274" y="2498"/>
                    <a:pt x="2295" y="2506"/>
                    <a:pt x="2315" y="2506"/>
                  </a:cubicBezTo>
                  <a:cubicBezTo>
                    <a:pt x="2336" y="2506"/>
                    <a:pt x="2356" y="2498"/>
                    <a:pt x="2372" y="2483"/>
                  </a:cubicBezTo>
                  <a:cubicBezTo>
                    <a:pt x="2485" y="2394"/>
                    <a:pt x="2555" y="2079"/>
                    <a:pt x="2467" y="1997"/>
                  </a:cubicBezTo>
                  <a:lnTo>
                    <a:pt x="2448" y="1978"/>
                  </a:lnTo>
                  <a:cubicBezTo>
                    <a:pt x="2441" y="1965"/>
                    <a:pt x="2429" y="1953"/>
                    <a:pt x="2422" y="1940"/>
                  </a:cubicBezTo>
                  <a:cubicBezTo>
                    <a:pt x="1912" y="1461"/>
                    <a:pt x="1394" y="988"/>
                    <a:pt x="877" y="515"/>
                  </a:cubicBezTo>
                  <a:lnTo>
                    <a:pt x="581" y="250"/>
                  </a:lnTo>
                  <a:cubicBezTo>
                    <a:pt x="562" y="231"/>
                    <a:pt x="537" y="218"/>
                    <a:pt x="518" y="218"/>
                  </a:cubicBezTo>
                  <a:lnTo>
                    <a:pt x="448" y="155"/>
                  </a:lnTo>
                  <a:lnTo>
                    <a:pt x="442" y="155"/>
                  </a:lnTo>
                  <a:lnTo>
                    <a:pt x="297" y="29"/>
                  </a:lnTo>
                  <a:cubicBezTo>
                    <a:pt x="281" y="10"/>
                    <a:pt x="259" y="1"/>
                    <a:pt x="2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1" name="Google Shape;1651;p15"/>
            <p:cNvSpPr/>
            <p:nvPr/>
          </p:nvSpPr>
          <p:spPr>
            <a:xfrm>
              <a:off x="843575" y="2481725"/>
              <a:ext cx="68925" cy="55200"/>
            </a:xfrm>
            <a:custGeom>
              <a:avLst/>
              <a:gdLst/>
              <a:ahLst/>
              <a:cxnLst/>
              <a:rect l="l" t="t" r="r" b="b"/>
              <a:pathLst>
                <a:path w="2757" h="2208" extrusionOk="0">
                  <a:moveTo>
                    <a:pt x="192" y="1"/>
                  </a:moveTo>
                  <a:cubicBezTo>
                    <a:pt x="167" y="1"/>
                    <a:pt x="142" y="14"/>
                    <a:pt x="127" y="36"/>
                  </a:cubicBezTo>
                  <a:cubicBezTo>
                    <a:pt x="26" y="143"/>
                    <a:pt x="1" y="465"/>
                    <a:pt x="102" y="535"/>
                  </a:cubicBezTo>
                  <a:lnTo>
                    <a:pt x="259" y="642"/>
                  </a:lnTo>
                  <a:cubicBezTo>
                    <a:pt x="291" y="667"/>
                    <a:pt x="322" y="686"/>
                    <a:pt x="348" y="705"/>
                  </a:cubicBezTo>
                  <a:cubicBezTo>
                    <a:pt x="354" y="730"/>
                    <a:pt x="373" y="749"/>
                    <a:pt x="392" y="762"/>
                  </a:cubicBezTo>
                  <a:cubicBezTo>
                    <a:pt x="581" y="894"/>
                    <a:pt x="770" y="1020"/>
                    <a:pt x="953" y="1146"/>
                  </a:cubicBezTo>
                  <a:cubicBezTo>
                    <a:pt x="1168" y="1298"/>
                    <a:pt x="1382" y="1443"/>
                    <a:pt x="1596" y="1588"/>
                  </a:cubicBezTo>
                  <a:cubicBezTo>
                    <a:pt x="1704" y="1682"/>
                    <a:pt x="1823" y="1758"/>
                    <a:pt x="1950" y="1821"/>
                  </a:cubicBezTo>
                  <a:cubicBezTo>
                    <a:pt x="2120" y="1935"/>
                    <a:pt x="2290" y="2048"/>
                    <a:pt x="2460" y="2162"/>
                  </a:cubicBezTo>
                  <a:cubicBezTo>
                    <a:pt x="2473" y="2168"/>
                    <a:pt x="2486" y="2174"/>
                    <a:pt x="2498" y="2181"/>
                  </a:cubicBezTo>
                  <a:lnTo>
                    <a:pt x="2517" y="2187"/>
                  </a:lnTo>
                  <a:cubicBezTo>
                    <a:pt x="2531" y="2201"/>
                    <a:pt x="2549" y="2207"/>
                    <a:pt x="2568" y="2207"/>
                  </a:cubicBezTo>
                  <a:cubicBezTo>
                    <a:pt x="2592" y="2207"/>
                    <a:pt x="2616" y="2196"/>
                    <a:pt x="2631" y="2174"/>
                  </a:cubicBezTo>
                  <a:cubicBezTo>
                    <a:pt x="2732" y="2073"/>
                    <a:pt x="2757" y="1752"/>
                    <a:pt x="2656" y="1682"/>
                  </a:cubicBezTo>
                  <a:cubicBezTo>
                    <a:pt x="2650" y="1676"/>
                    <a:pt x="2643" y="1670"/>
                    <a:pt x="2637" y="1663"/>
                  </a:cubicBezTo>
                  <a:cubicBezTo>
                    <a:pt x="2624" y="1651"/>
                    <a:pt x="2618" y="1638"/>
                    <a:pt x="2606" y="1632"/>
                  </a:cubicBezTo>
                  <a:cubicBezTo>
                    <a:pt x="2032" y="1228"/>
                    <a:pt x="1458" y="825"/>
                    <a:pt x="877" y="427"/>
                  </a:cubicBezTo>
                  <a:cubicBezTo>
                    <a:pt x="770" y="352"/>
                    <a:pt x="657" y="276"/>
                    <a:pt x="549" y="200"/>
                  </a:cubicBezTo>
                  <a:cubicBezTo>
                    <a:pt x="531" y="188"/>
                    <a:pt x="505" y="181"/>
                    <a:pt x="480" y="181"/>
                  </a:cubicBezTo>
                  <a:lnTo>
                    <a:pt x="404" y="131"/>
                  </a:lnTo>
                  <a:lnTo>
                    <a:pt x="398" y="131"/>
                  </a:lnTo>
                  <a:lnTo>
                    <a:pt x="240" y="24"/>
                  </a:lnTo>
                  <a:cubicBezTo>
                    <a:pt x="227" y="8"/>
                    <a:pt x="210" y="1"/>
                    <a:pt x="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2" name="Google Shape;1652;p15"/>
            <p:cNvSpPr/>
            <p:nvPr/>
          </p:nvSpPr>
          <p:spPr>
            <a:xfrm>
              <a:off x="806525" y="2555825"/>
              <a:ext cx="75400" cy="43150"/>
            </a:xfrm>
            <a:custGeom>
              <a:avLst/>
              <a:gdLst/>
              <a:ahLst/>
              <a:cxnLst/>
              <a:rect l="l" t="t" r="r" b="b"/>
              <a:pathLst>
                <a:path w="3016" h="1726" extrusionOk="0">
                  <a:moveTo>
                    <a:pt x="151" y="0"/>
                  </a:moveTo>
                  <a:cubicBezTo>
                    <a:pt x="121" y="0"/>
                    <a:pt x="89" y="18"/>
                    <a:pt x="76" y="49"/>
                  </a:cubicBezTo>
                  <a:cubicBezTo>
                    <a:pt x="1" y="169"/>
                    <a:pt x="32" y="491"/>
                    <a:pt x="146" y="541"/>
                  </a:cubicBezTo>
                  <a:lnTo>
                    <a:pt x="322" y="623"/>
                  </a:lnTo>
                  <a:lnTo>
                    <a:pt x="423" y="661"/>
                  </a:lnTo>
                  <a:cubicBezTo>
                    <a:pt x="436" y="686"/>
                    <a:pt x="455" y="699"/>
                    <a:pt x="474" y="711"/>
                  </a:cubicBezTo>
                  <a:cubicBezTo>
                    <a:pt x="688" y="806"/>
                    <a:pt x="890" y="901"/>
                    <a:pt x="1098" y="989"/>
                  </a:cubicBezTo>
                  <a:cubicBezTo>
                    <a:pt x="1338" y="1090"/>
                    <a:pt x="1571" y="1197"/>
                    <a:pt x="1811" y="1298"/>
                  </a:cubicBezTo>
                  <a:cubicBezTo>
                    <a:pt x="1931" y="1374"/>
                    <a:pt x="2063" y="1424"/>
                    <a:pt x="2202" y="1462"/>
                  </a:cubicBezTo>
                  <a:lnTo>
                    <a:pt x="2763" y="1702"/>
                  </a:lnTo>
                  <a:cubicBezTo>
                    <a:pt x="2776" y="1708"/>
                    <a:pt x="2795" y="1708"/>
                    <a:pt x="2807" y="1708"/>
                  </a:cubicBezTo>
                  <a:lnTo>
                    <a:pt x="2826" y="1714"/>
                  </a:lnTo>
                  <a:cubicBezTo>
                    <a:pt x="2838" y="1722"/>
                    <a:pt x="2852" y="1726"/>
                    <a:pt x="2866" y="1726"/>
                  </a:cubicBezTo>
                  <a:cubicBezTo>
                    <a:pt x="2896" y="1726"/>
                    <a:pt x="2927" y="1709"/>
                    <a:pt x="2940" y="1683"/>
                  </a:cubicBezTo>
                  <a:cubicBezTo>
                    <a:pt x="3015" y="1563"/>
                    <a:pt x="2984" y="1241"/>
                    <a:pt x="2870" y="1191"/>
                  </a:cubicBezTo>
                  <a:lnTo>
                    <a:pt x="2845" y="1178"/>
                  </a:lnTo>
                  <a:cubicBezTo>
                    <a:pt x="2832" y="1165"/>
                    <a:pt x="2826" y="1159"/>
                    <a:pt x="2814" y="1153"/>
                  </a:cubicBezTo>
                  <a:cubicBezTo>
                    <a:pt x="2177" y="863"/>
                    <a:pt x="1533" y="579"/>
                    <a:pt x="890" y="295"/>
                  </a:cubicBezTo>
                  <a:lnTo>
                    <a:pt x="530" y="131"/>
                  </a:lnTo>
                  <a:cubicBezTo>
                    <a:pt x="516" y="124"/>
                    <a:pt x="501" y="121"/>
                    <a:pt x="486" y="121"/>
                  </a:cubicBezTo>
                  <a:cubicBezTo>
                    <a:pt x="476" y="121"/>
                    <a:pt x="465" y="122"/>
                    <a:pt x="455" y="125"/>
                  </a:cubicBezTo>
                  <a:lnTo>
                    <a:pt x="373" y="87"/>
                  </a:lnTo>
                  <a:lnTo>
                    <a:pt x="366" y="87"/>
                  </a:lnTo>
                  <a:lnTo>
                    <a:pt x="190" y="11"/>
                  </a:lnTo>
                  <a:cubicBezTo>
                    <a:pt x="178" y="4"/>
                    <a:pt x="165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3" name="Google Shape;1653;p15"/>
            <p:cNvSpPr/>
            <p:nvPr/>
          </p:nvSpPr>
          <p:spPr>
            <a:xfrm>
              <a:off x="783350" y="2633525"/>
              <a:ext cx="80750" cy="29625"/>
            </a:xfrm>
            <a:custGeom>
              <a:avLst/>
              <a:gdLst/>
              <a:ahLst/>
              <a:cxnLst/>
              <a:rect l="l" t="t" r="r" b="b"/>
              <a:pathLst>
                <a:path w="3230" h="1185" extrusionOk="0">
                  <a:moveTo>
                    <a:pt x="128" y="0"/>
                  </a:moveTo>
                  <a:cubicBezTo>
                    <a:pt x="93" y="0"/>
                    <a:pt x="61" y="24"/>
                    <a:pt x="51" y="63"/>
                  </a:cubicBezTo>
                  <a:cubicBezTo>
                    <a:pt x="1" y="196"/>
                    <a:pt x="95" y="505"/>
                    <a:pt x="209" y="536"/>
                  </a:cubicBezTo>
                  <a:lnTo>
                    <a:pt x="404" y="580"/>
                  </a:lnTo>
                  <a:lnTo>
                    <a:pt x="511" y="599"/>
                  </a:lnTo>
                  <a:cubicBezTo>
                    <a:pt x="530" y="618"/>
                    <a:pt x="549" y="631"/>
                    <a:pt x="574" y="637"/>
                  </a:cubicBezTo>
                  <a:cubicBezTo>
                    <a:pt x="795" y="687"/>
                    <a:pt x="1016" y="744"/>
                    <a:pt x="1237" y="788"/>
                  </a:cubicBezTo>
                  <a:lnTo>
                    <a:pt x="2000" y="959"/>
                  </a:lnTo>
                  <a:cubicBezTo>
                    <a:pt x="2132" y="1009"/>
                    <a:pt x="2271" y="1041"/>
                    <a:pt x="2416" y="1047"/>
                  </a:cubicBezTo>
                  <a:lnTo>
                    <a:pt x="3009" y="1179"/>
                  </a:lnTo>
                  <a:lnTo>
                    <a:pt x="3072" y="1179"/>
                  </a:lnTo>
                  <a:cubicBezTo>
                    <a:pt x="3081" y="1183"/>
                    <a:pt x="3090" y="1185"/>
                    <a:pt x="3099" y="1185"/>
                  </a:cubicBezTo>
                  <a:cubicBezTo>
                    <a:pt x="3135" y="1185"/>
                    <a:pt x="3169" y="1158"/>
                    <a:pt x="3179" y="1123"/>
                  </a:cubicBezTo>
                  <a:cubicBezTo>
                    <a:pt x="3230" y="990"/>
                    <a:pt x="3135" y="681"/>
                    <a:pt x="3022" y="656"/>
                  </a:cubicBezTo>
                  <a:lnTo>
                    <a:pt x="2990" y="650"/>
                  </a:lnTo>
                  <a:cubicBezTo>
                    <a:pt x="2977" y="637"/>
                    <a:pt x="2965" y="631"/>
                    <a:pt x="2952" y="631"/>
                  </a:cubicBezTo>
                  <a:cubicBezTo>
                    <a:pt x="2271" y="467"/>
                    <a:pt x="1584" y="303"/>
                    <a:pt x="902" y="145"/>
                  </a:cubicBezTo>
                  <a:lnTo>
                    <a:pt x="511" y="57"/>
                  </a:lnTo>
                  <a:cubicBezTo>
                    <a:pt x="505" y="55"/>
                    <a:pt x="498" y="54"/>
                    <a:pt x="491" y="54"/>
                  </a:cubicBezTo>
                  <a:cubicBezTo>
                    <a:pt x="473" y="54"/>
                    <a:pt x="456" y="60"/>
                    <a:pt x="442" y="69"/>
                  </a:cubicBezTo>
                  <a:lnTo>
                    <a:pt x="354" y="44"/>
                  </a:lnTo>
                  <a:lnTo>
                    <a:pt x="347" y="44"/>
                  </a:lnTo>
                  <a:lnTo>
                    <a:pt x="158" y="6"/>
                  </a:lnTo>
                  <a:cubicBezTo>
                    <a:pt x="148" y="2"/>
                    <a:pt x="138" y="0"/>
                    <a:pt x="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4" name="Google Shape;1654;p15"/>
            <p:cNvSpPr/>
            <p:nvPr/>
          </p:nvSpPr>
          <p:spPr>
            <a:xfrm>
              <a:off x="950000" y="2363000"/>
              <a:ext cx="57600" cy="65975"/>
            </a:xfrm>
            <a:custGeom>
              <a:avLst/>
              <a:gdLst/>
              <a:ahLst/>
              <a:cxnLst/>
              <a:rect l="l" t="t" r="r" b="b"/>
              <a:pathLst>
                <a:path w="2304" h="2639" extrusionOk="0">
                  <a:moveTo>
                    <a:pt x="364" y="1"/>
                  </a:moveTo>
                  <a:cubicBezTo>
                    <a:pt x="246" y="1"/>
                    <a:pt x="106" y="39"/>
                    <a:pt x="45" y="99"/>
                  </a:cubicBezTo>
                  <a:cubicBezTo>
                    <a:pt x="7" y="131"/>
                    <a:pt x="1" y="181"/>
                    <a:pt x="33" y="219"/>
                  </a:cubicBezTo>
                  <a:lnTo>
                    <a:pt x="146" y="377"/>
                  </a:lnTo>
                  <a:lnTo>
                    <a:pt x="146" y="383"/>
                  </a:lnTo>
                  <a:cubicBezTo>
                    <a:pt x="165" y="408"/>
                    <a:pt x="184" y="427"/>
                    <a:pt x="203" y="452"/>
                  </a:cubicBezTo>
                  <a:cubicBezTo>
                    <a:pt x="196" y="478"/>
                    <a:pt x="203" y="503"/>
                    <a:pt x="222" y="522"/>
                  </a:cubicBezTo>
                  <a:cubicBezTo>
                    <a:pt x="304" y="629"/>
                    <a:pt x="379" y="736"/>
                    <a:pt x="461" y="843"/>
                  </a:cubicBezTo>
                  <a:cubicBezTo>
                    <a:pt x="878" y="1411"/>
                    <a:pt x="1300" y="1972"/>
                    <a:pt x="1723" y="2527"/>
                  </a:cubicBezTo>
                  <a:cubicBezTo>
                    <a:pt x="1729" y="2540"/>
                    <a:pt x="1742" y="2553"/>
                    <a:pt x="1754" y="2559"/>
                  </a:cubicBezTo>
                  <a:lnTo>
                    <a:pt x="1773" y="2584"/>
                  </a:lnTo>
                  <a:cubicBezTo>
                    <a:pt x="1801" y="2622"/>
                    <a:pt x="1869" y="2639"/>
                    <a:pt x="1947" y="2639"/>
                  </a:cubicBezTo>
                  <a:cubicBezTo>
                    <a:pt x="2064" y="2639"/>
                    <a:pt x="2205" y="2601"/>
                    <a:pt x="2265" y="2540"/>
                  </a:cubicBezTo>
                  <a:cubicBezTo>
                    <a:pt x="2303" y="2508"/>
                    <a:pt x="2303" y="2458"/>
                    <a:pt x="2271" y="2420"/>
                  </a:cubicBezTo>
                  <a:lnTo>
                    <a:pt x="2265" y="2408"/>
                  </a:lnTo>
                  <a:cubicBezTo>
                    <a:pt x="2259" y="2389"/>
                    <a:pt x="2253" y="2376"/>
                    <a:pt x="2246" y="2363"/>
                  </a:cubicBezTo>
                  <a:cubicBezTo>
                    <a:pt x="2126" y="2199"/>
                    <a:pt x="2007" y="2035"/>
                    <a:pt x="1887" y="1871"/>
                  </a:cubicBezTo>
                  <a:cubicBezTo>
                    <a:pt x="1824" y="1745"/>
                    <a:pt x="1742" y="1625"/>
                    <a:pt x="1641" y="1525"/>
                  </a:cubicBezTo>
                  <a:cubicBezTo>
                    <a:pt x="1489" y="1316"/>
                    <a:pt x="1332" y="1102"/>
                    <a:pt x="1180" y="894"/>
                  </a:cubicBezTo>
                  <a:cubicBezTo>
                    <a:pt x="1048" y="711"/>
                    <a:pt x="915" y="528"/>
                    <a:pt x="777" y="345"/>
                  </a:cubicBezTo>
                  <a:cubicBezTo>
                    <a:pt x="764" y="320"/>
                    <a:pt x="739" y="307"/>
                    <a:pt x="720" y="301"/>
                  </a:cubicBezTo>
                  <a:lnTo>
                    <a:pt x="657" y="213"/>
                  </a:lnTo>
                  <a:lnTo>
                    <a:pt x="537" y="55"/>
                  </a:lnTo>
                  <a:cubicBezTo>
                    <a:pt x="509" y="17"/>
                    <a:pt x="442" y="1"/>
                    <a:pt x="3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5" name="Google Shape;1655;p15"/>
            <p:cNvSpPr/>
            <p:nvPr/>
          </p:nvSpPr>
          <p:spPr>
            <a:xfrm>
              <a:off x="1022850" y="2323850"/>
              <a:ext cx="46075" cy="72600"/>
            </a:xfrm>
            <a:custGeom>
              <a:avLst/>
              <a:gdLst/>
              <a:ahLst/>
              <a:cxnLst/>
              <a:rect l="l" t="t" r="r" b="b"/>
              <a:pathLst>
                <a:path w="1843" h="2904" extrusionOk="0">
                  <a:moveTo>
                    <a:pt x="276" y="0"/>
                  </a:moveTo>
                  <a:cubicBezTo>
                    <a:pt x="190" y="0"/>
                    <a:pt x="107" y="17"/>
                    <a:pt x="58" y="51"/>
                  </a:cubicBezTo>
                  <a:cubicBezTo>
                    <a:pt x="13" y="70"/>
                    <a:pt x="1" y="120"/>
                    <a:pt x="26" y="164"/>
                  </a:cubicBezTo>
                  <a:cubicBezTo>
                    <a:pt x="51" y="221"/>
                    <a:pt x="83" y="278"/>
                    <a:pt x="108" y="341"/>
                  </a:cubicBezTo>
                  <a:cubicBezTo>
                    <a:pt x="121" y="366"/>
                    <a:pt x="133" y="398"/>
                    <a:pt x="146" y="423"/>
                  </a:cubicBezTo>
                  <a:cubicBezTo>
                    <a:pt x="140" y="448"/>
                    <a:pt x="140" y="473"/>
                    <a:pt x="152" y="492"/>
                  </a:cubicBezTo>
                  <a:cubicBezTo>
                    <a:pt x="215" y="618"/>
                    <a:pt x="272" y="732"/>
                    <a:pt x="329" y="852"/>
                  </a:cubicBezTo>
                  <a:cubicBezTo>
                    <a:pt x="632" y="1489"/>
                    <a:pt x="941" y="2119"/>
                    <a:pt x="1256" y="2750"/>
                  </a:cubicBezTo>
                  <a:cubicBezTo>
                    <a:pt x="1262" y="2756"/>
                    <a:pt x="1269" y="2769"/>
                    <a:pt x="1281" y="2782"/>
                  </a:cubicBezTo>
                  <a:cubicBezTo>
                    <a:pt x="1281" y="2788"/>
                    <a:pt x="1287" y="2794"/>
                    <a:pt x="1294" y="2807"/>
                  </a:cubicBezTo>
                  <a:cubicBezTo>
                    <a:pt x="1324" y="2871"/>
                    <a:pt x="1450" y="2903"/>
                    <a:pt x="1572" y="2903"/>
                  </a:cubicBezTo>
                  <a:cubicBezTo>
                    <a:pt x="1655" y="2903"/>
                    <a:pt x="1737" y="2888"/>
                    <a:pt x="1786" y="2857"/>
                  </a:cubicBezTo>
                  <a:cubicBezTo>
                    <a:pt x="1824" y="2838"/>
                    <a:pt x="1842" y="2782"/>
                    <a:pt x="1817" y="2744"/>
                  </a:cubicBezTo>
                  <a:lnTo>
                    <a:pt x="1811" y="2725"/>
                  </a:lnTo>
                  <a:cubicBezTo>
                    <a:pt x="1811" y="2712"/>
                    <a:pt x="1805" y="2693"/>
                    <a:pt x="1798" y="2681"/>
                  </a:cubicBezTo>
                  <a:cubicBezTo>
                    <a:pt x="1716" y="2498"/>
                    <a:pt x="1628" y="2315"/>
                    <a:pt x="1540" y="2132"/>
                  </a:cubicBezTo>
                  <a:cubicBezTo>
                    <a:pt x="1502" y="1993"/>
                    <a:pt x="1439" y="1861"/>
                    <a:pt x="1363" y="1741"/>
                  </a:cubicBezTo>
                  <a:cubicBezTo>
                    <a:pt x="1250" y="1508"/>
                    <a:pt x="1142" y="1274"/>
                    <a:pt x="1029" y="1041"/>
                  </a:cubicBezTo>
                  <a:cubicBezTo>
                    <a:pt x="934" y="839"/>
                    <a:pt x="833" y="631"/>
                    <a:pt x="732" y="423"/>
                  </a:cubicBezTo>
                  <a:cubicBezTo>
                    <a:pt x="720" y="404"/>
                    <a:pt x="707" y="385"/>
                    <a:pt x="682" y="372"/>
                  </a:cubicBezTo>
                  <a:cubicBezTo>
                    <a:pt x="669" y="341"/>
                    <a:pt x="650" y="309"/>
                    <a:pt x="638" y="278"/>
                  </a:cubicBezTo>
                  <a:lnTo>
                    <a:pt x="556" y="101"/>
                  </a:lnTo>
                  <a:cubicBezTo>
                    <a:pt x="522" y="34"/>
                    <a:pt x="397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6" name="Google Shape;1656;p15"/>
            <p:cNvSpPr/>
            <p:nvPr/>
          </p:nvSpPr>
          <p:spPr>
            <a:xfrm>
              <a:off x="1099800" y="2298300"/>
              <a:ext cx="32500" cy="78000"/>
            </a:xfrm>
            <a:custGeom>
              <a:avLst/>
              <a:gdLst/>
              <a:ahLst/>
              <a:cxnLst/>
              <a:rect l="l" t="t" r="r" b="b"/>
              <a:pathLst>
                <a:path w="1300" h="3120" extrusionOk="0">
                  <a:moveTo>
                    <a:pt x="177" y="1"/>
                  </a:moveTo>
                  <a:cubicBezTo>
                    <a:pt x="136" y="1"/>
                    <a:pt x="98" y="7"/>
                    <a:pt x="70" y="19"/>
                  </a:cubicBezTo>
                  <a:cubicBezTo>
                    <a:pt x="20" y="32"/>
                    <a:pt x="1" y="76"/>
                    <a:pt x="13" y="120"/>
                  </a:cubicBezTo>
                  <a:lnTo>
                    <a:pt x="64" y="310"/>
                  </a:lnTo>
                  <a:lnTo>
                    <a:pt x="64" y="316"/>
                  </a:lnTo>
                  <a:cubicBezTo>
                    <a:pt x="70" y="347"/>
                    <a:pt x="76" y="373"/>
                    <a:pt x="83" y="404"/>
                  </a:cubicBezTo>
                  <a:cubicBezTo>
                    <a:pt x="76" y="429"/>
                    <a:pt x="70" y="455"/>
                    <a:pt x="83" y="473"/>
                  </a:cubicBezTo>
                  <a:cubicBezTo>
                    <a:pt x="114" y="606"/>
                    <a:pt x="146" y="732"/>
                    <a:pt x="184" y="858"/>
                  </a:cubicBezTo>
                  <a:cubicBezTo>
                    <a:pt x="360" y="1539"/>
                    <a:pt x="543" y="2221"/>
                    <a:pt x="726" y="2895"/>
                  </a:cubicBezTo>
                  <a:cubicBezTo>
                    <a:pt x="732" y="2908"/>
                    <a:pt x="739" y="2921"/>
                    <a:pt x="745" y="2933"/>
                  </a:cubicBezTo>
                  <a:cubicBezTo>
                    <a:pt x="751" y="2939"/>
                    <a:pt x="757" y="2952"/>
                    <a:pt x="757" y="2958"/>
                  </a:cubicBezTo>
                  <a:cubicBezTo>
                    <a:pt x="777" y="3052"/>
                    <a:pt x="976" y="3119"/>
                    <a:pt x="1124" y="3119"/>
                  </a:cubicBezTo>
                  <a:cubicBezTo>
                    <a:pt x="1165" y="3119"/>
                    <a:pt x="1202" y="3114"/>
                    <a:pt x="1230" y="3103"/>
                  </a:cubicBezTo>
                  <a:cubicBezTo>
                    <a:pt x="1275" y="3091"/>
                    <a:pt x="1300" y="3040"/>
                    <a:pt x="1281" y="2996"/>
                  </a:cubicBezTo>
                  <a:lnTo>
                    <a:pt x="1275" y="2977"/>
                  </a:lnTo>
                  <a:cubicBezTo>
                    <a:pt x="1281" y="2965"/>
                    <a:pt x="1281" y="2946"/>
                    <a:pt x="1275" y="2933"/>
                  </a:cubicBezTo>
                  <a:cubicBezTo>
                    <a:pt x="1230" y="2738"/>
                    <a:pt x="1180" y="2542"/>
                    <a:pt x="1130" y="2340"/>
                  </a:cubicBezTo>
                  <a:cubicBezTo>
                    <a:pt x="1117" y="2202"/>
                    <a:pt x="1079" y="2063"/>
                    <a:pt x="1022" y="1930"/>
                  </a:cubicBezTo>
                  <a:cubicBezTo>
                    <a:pt x="959" y="1678"/>
                    <a:pt x="896" y="1426"/>
                    <a:pt x="833" y="1174"/>
                  </a:cubicBezTo>
                  <a:cubicBezTo>
                    <a:pt x="776" y="959"/>
                    <a:pt x="720" y="738"/>
                    <a:pt x="663" y="511"/>
                  </a:cubicBezTo>
                  <a:cubicBezTo>
                    <a:pt x="657" y="492"/>
                    <a:pt x="638" y="467"/>
                    <a:pt x="619" y="455"/>
                  </a:cubicBezTo>
                  <a:cubicBezTo>
                    <a:pt x="612" y="417"/>
                    <a:pt x="606" y="385"/>
                    <a:pt x="593" y="354"/>
                  </a:cubicBezTo>
                  <a:lnTo>
                    <a:pt x="543" y="164"/>
                  </a:lnTo>
                  <a:cubicBezTo>
                    <a:pt x="518" y="71"/>
                    <a:pt x="322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7" name="Google Shape;1657;p15"/>
            <p:cNvSpPr/>
            <p:nvPr/>
          </p:nvSpPr>
          <p:spPr>
            <a:xfrm>
              <a:off x="1176000" y="2432025"/>
              <a:ext cx="8650" cy="6325"/>
            </a:xfrm>
            <a:custGeom>
              <a:avLst/>
              <a:gdLst/>
              <a:ahLst/>
              <a:cxnLst/>
              <a:rect l="l" t="t" r="r" b="b"/>
              <a:pathLst>
                <a:path w="346" h="253" extrusionOk="0">
                  <a:moveTo>
                    <a:pt x="213" y="0"/>
                  </a:moveTo>
                  <a:cubicBezTo>
                    <a:pt x="158" y="0"/>
                    <a:pt x="91" y="60"/>
                    <a:pt x="62" y="94"/>
                  </a:cubicBezTo>
                  <a:cubicBezTo>
                    <a:pt x="31" y="137"/>
                    <a:pt x="0" y="252"/>
                    <a:pt x="86" y="252"/>
                  </a:cubicBezTo>
                  <a:cubicBezTo>
                    <a:pt x="89" y="252"/>
                    <a:pt x="91" y="252"/>
                    <a:pt x="93" y="252"/>
                  </a:cubicBezTo>
                  <a:lnTo>
                    <a:pt x="125" y="252"/>
                  </a:lnTo>
                  <a:cubicBezTo>
                    <a:pt x="194" y="233"/>
                    <a:pt x="346" y="120"/>
                    <a:pt x="270" y="38"/>
                  </a:cubicBezTo>
                  <a:cubicBezTo>
                    <a:pt x="264" y="31"/>
                    <a:pt x="264" y="25"/>
                    <a:pt x="257" y="19"/>
                  </a:cubicBezTo>
                  <a:cubicBezTo>
                    <a:pt x="244" y="6"/>
                    <a:pt x="229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8" name="Google Shape;1658;p15"/>
            <p:cNvSpPr/>
            <p:nvPr/>
          </p:nvSpPr>
          <p:spPr>
            <a:xfrm>
              <a:off x="1183050" y="2440050"/>
              <a:ext cx="4725" cy="4300"/>
            </a:xfrm>
            <a:custGeom>
              <a:avLst/>
              <a:gdLst/>
              <a:ahLst/>
              <a:cxnLst/>
              <a:rect l="l" t="t" r="r" b="b"/>
              <a:pathLst>
                <a:path w="189" h="172" extrusionOk="0">
                  <a:moveTo>
                    <a:pt x="89" y="0"/>
                  </a:moveTo>
                  <a:cubicBezTo>
                    <a:pt x="57" y="0"/>
                    <a:pt x="32" y="19"/>
                    <a:pt x="26" y="45"/>
                  </a:cubicBezTo>
                  <a:cubicBezTo>
                    <a:pt x="7" y="70"/>
                    <a:pt x="1" y="101"/>
                    <a:pt x="1" y="133"/>
                  </a:cubicBezTo>
                  <a:cubicBezTo>
                    <a:pt x="1" y="152"/>
                    <a:pt x="20" y="171"/>
                    <a:pt x="45" y="171"/>
                  </a:cubicBezTo>
                  <a:cubicBezTo>
                    <a:pt x="49" y="171"/>
                    <a:pt x="53" y="171"/>
                    <a:pt x="57" y="171"/>
                  </a:cubicBezTo>
                  <a:cubicBezTo>
                    <a:pt x="133" y="171"/>
                    <a:pt x="188" y="116"/>
                    <a:pt x="158" y="38"/>
                  </a:cubicBezTo>
                  <a:cubicBezTo>
                    <a:pt x="152" y="19"/>
                    <a:pt x="139" y="13"/>
                    <a:pt x="121" y="7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59" name="Google Shape;1659;p15"/>
            <p:cNvSpPr/>
            <p:nvPr/>
          </p:nvSpPr>
          <p:spPr>
            <a:xfrm>
              <a:off x="1176125" y="2447525"/>
              <a:ext cx="10400" cy="9475"/>
            </a:xfrm>
            <a:custGeom>
              <a:avLst/>
              <a:gdLst/>
              <a:ahLst/>
              <a:cxnLst/>
              <a:rect l="l" t="t" r="r" b="b"/>
              <a:pathLst>
                <a:path w="416" h="379" extrusionOk="0">
                  <a:moveTo>
                    <a:pt x="372" y="1"/>
                  </a:moveTo>
                  <a:cubicBezTo>
                    <a:pt x="352" y="1"/>
                    <a:pt x="328" y="10"/>
                    <a:pt x="309" y="23"/>
                  </a:cubicBezTo>
                  <a:cubicBezTo>
                    <a:pt x="240" y="36"/>
                    <a:pt x="177" y="74"/>
                    <a:pt x="126" y="130"/>
                  </a:cubicBezTo>
                  <a:cubicBezTo>
                    <a:pt x="76" y="174"/>
                    <a:pt x="0" y="288"/>
                    <a:pt x="70" y="357"/>
                  </a:cubicBezTo>
                  <a:cubicBezTo>
                    <a:pt x="84" y="372"/>
                    <a:pt x="104" y="378"/>
                    <a:pt x="126" y="378"/>
                  </a:cubicBezTo>
                  <a:cubicBezTo>
                    <a:pt x="199" y="378"/>
                    <a:pt x="299" y="310"/>
                    <a:pt x="328" y="256"/>
                  </a:cubicBezTo>
                  <a:cubicBezTo>
                    <a:pt x="353" y="225"/>
                    <a:pt x="372" y="187"/>
                    <a:pt x="385" y="149"/>
                  </a:cubicBezTo>
                  <a:cubicBezTo>
                    <a:pt x="385" y="118"/>
                    <a:pt x="391" y="92"/>
                    <a:pt x="398" y="61"/>
                  </a:cubicBezTo>
                  <a:cubicBezTo>
                    <a:pt x="416" y="17"/>
                    <a:pt x="398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0" name="Google Shape;1660;p15"/>
            <p:cNvSpPr/>
            <p:nvPr/>
          </p:nvSpPr>
          <p:spPr>
            <a:xfrm>
              <a:off x="1166800" y="2442300"/>
              <a:ext cx="7825" cy="6850"/>
            </a:xfrm>
            <a:custGeom>
              <a:avLst/>
              <a:gdLst/>
              <a:ahLst/>
              <a:cxnLst/>
              <a:rect l="l" t="t" r="r" b="b"/>
              <a:pathLst>
                <a:path w="313" h="274" extrusionOk="0">
                  <a:moveTo>
                    <a:pt x="253" y="1"/>
                  </a:moveTo>
                  <a:cubicBezTo>
                    <a:pt x="201" y="1"/>
                    <a:pt x="129" y="41"/>
                    <a:pt x="102" y="68"/>
                  </a:cubicBezTo>
                  <a:cubicBezTo>
                    <a:pt x="51" y="119"/>
                    <a:pt x="0" y="270"/>
                    <a:pt x="98" y="270"/>
                  </a:cubicBezTo>
                  <a:cubicBezTo>
                    <a:pt x="110" y="270"/>
                    <a:pt x="124" y="268"/>
                    <a:pt x="140" y="264"/>
                  </a:cubicBezTo>
                  <a:lnTo>
                    <a:pt x="165" y="270"/>
                  </a:lnTo>
                  <a:cubicBezTo>
                    <a:pt x="172" y="273"/>
                    <a:pt x="179" y="274"/>
                    <a:pt x="186" y="274"/>
                  </a:cubicBezTo>
                  <a:cubicBezTo>
                    <a:pt x="225" y="274"/>
                    <a:pt x="268" y="233"/>
                    <a:pt x="279" y="201"/>
                  </a:cubicBezTo>
                  <a:cubicBezTo>
                    <a:pt x="297" y="156"/>
                    <a:pt x="304" y="112"/>
                    <a:pt x="310" y="68"/>
                  </a:cubicBezTo>
                  <a:cubicBezTo>
                    <a:pt x="313" y="18"/>
                    <a:pt x="287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1" name="Google Shape;1661;p15"/>
            <p:cNvSpPr/>
            <p:nvPr/>
          </p:nvSpPr>
          <p:spPr>
            <a:xfrm>
              <a:off x="1154675" y="2425800"/>
              <a:ext cx="7275" cy="7150"/>
            </a:xfrm>
            <a:custGeom>
              <a:avLst/>
              <a:gdLst/>
              <a:ahLst/>
              <a:cxnLst/>
              <a:rect l="l" t="t" r="r" b="b"/>
              <a:pathLst>
                <a:path w="291" h="286" extrusionOk="0">
                  <a:moveTo>
                    <a:pt x="217" y="1"/>
                  </a:moveTo>
                  <a:cubicBezTo>
                    <a:pt x="196" y="1"/>
                    <a:pt x="172" y="6"/>
                    <a:pt x="152" y="15"/>
                  </a:cubicBezTo>
                  <a:lnTo>
                    <a:pt x="139" y="22"/>
                  </a:lnTo>
                  <a:cubicBezTo>
                    <a:pt x="64" y="53"/>
                    <a:pt x="7" y="129"/>
                    <a:pt x="0" y="211"/>
                  </a:cubicBezTo>
                  <a:cubicBezTo>
                    <a:pt x="0" y="264"/>
                    <a:pt x="37" y="285"/>
                    <a:pt x="79" y="285"/>
                  </a:cubicBezTo>
                  <a:cubicBezTo>
                    <a:pt x="101" y="285"/>
                    <a:pt x="125" y="279"/>
                    <a:pt x="145" y="268"/>
                  </a:cubicBezTo>
                  <a:lnTo>
                    <a:pt x="152" y="261"/>
                  </a:lnTo>
                  <a:cubicBezTo>
                    <a:pt x="227" y="230"/>
                    <a:pt x="284" y="154"/>
                    <a:pt x="291" y="72"/>
                  </a:cubicBezTo>
                  <a:cubicBezTo>
                    <a:pt x="291" y="19"/>
                    <a:pt x="257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2" name="Google Shape;1662;p15"/>
            <p:cNvSpPr/>
            <p:nvPr/>
          </p:nvSpPr>
          <p:spPr>
            <a:xfrm>
              <a:off x="1140525" y="2444500"/>
              <a:ext cx="9300" cy="6400"/>
            </a:xfrm>
            <a:custGeom>
              <a:avLst/>
              <a:gdLst/>
              <a:ahLst/>
              <a:cxnLst/>
              <a:rect l="l" t="t" r="r" b="b"/>
              <a:pathLst>
                <a:path w="372" h="256" extrusionOk="0">
                  <a:moveTo>
                    <a:pt x="253" y="0"/>
                  </a:moveTo>
                  <a:cubicBezTo>
                    <a:pt x="153" y="0"/>
                    <a:pt x="1" y="208"/>
                    <a:pt x="112" y="245"/>
                  </a:cubicBezTo>
                  <a:lnTo>
                    <a:pt x="144" y="251"/>
                  </a:lnTo>
                  <a:cubicBezTo>
                    <a:pt x="152" y="254"/>
                    <a:pt x="161" y="256"/>
                    <a:pt x="169" y="256"/>
                  </a:cubicBezTo>
                  <a:cubicBezTo>
                    <a:pt x="257" y="256"/>
                    <a:pt x="371" y="124"/>
                    <a:pt x="314" y="49"/>
                  </a:cubicBezTo>
                  <a:lnTo>
                    <a:pt x="302" y="24"/>
                  </a:lnTo>
                  <a:cubicBezTo>
                    <a:pt x="289" y="7"/>
                    <a:pt x="272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3" name="Google Shape;1663;p15"/>
            <p:cNvSpPr/>
            <p:nvPr/>
          </p:nvSpPr>
          <p:spPr>
            <a:xfrm>
              <a:off x="900800" y="2719600"/>
              <a:ext cx="8725" cy="5700"/>
            </a:xfrm>
            <a:custGeom>
              <a:avLst/>
              <a:gdLst/>
              <a:ahLst/>
              <a:cxnLst/>
              <a:rect l="l" t="t" r="r" b="b"/>
              <a:pathLst>
                <a:path w="349" h="228" extrusionOk="0">
                  <a:moveTo>
                    <a:pt x="213" y="0"/>
                  </a:moveTo>
                  <a:cubicBezTo>
                    <a:pt x="98" y="0"/>
                    <a:pt x="0" y="228"/>
                    <a:pt x="110" y="228"/>
                  </a:cubicBezTo>
                  <a:cubicBezTo>
                    <a:pt x="112" y="228"/>
                    <a:pt x="113" y="228"/>
                    <a:pt x="115" y="228"/>
                  </a:cubicBezTo>
                  <a:cubicBezTo>
                    <a:pt x="140" y="221"/>
                    <a:pt x="171" y="215"/>
                    <a:pt x="197" y="202"/>
                  </a:cubicBezTo>
                  <a:cubicBezTo>
                    <a:pt x="235" y="183"/>
                    <a:pt x="348" y="70"/>
                    <a:pt x="285" y="26"/>
                  </a:cubicBezTo>
                  <a:cubicBezTo>
                    <a:pt x="266" y="7"/>
                    <a:pt x="247" y="1"/>
                    <a:pt x="222" y="1"/>
                  </a:cubicBezTo>
                  <a:cubicBezTo>
                    <a:pt x="219" y="0"/>
                    <a:pt x="216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4" name="Google Shape;1664;p15"/>
            <p:cNvSpPr/>
            <p:nvPr/>
          </p:nvSpPr>
          <p:spPr>
            <a:xfrm>
              <a:off x="908075" y="2731125"/>
              <a:ext cx="5550" cy="5300"/>
            </a:xfrm>
            <a:custGeom>
              <a:avLst/>
              <a:gdLst/>
              <a:ahLst/>
              <a:cxnLst/>
              <a:rect l="l" t="t" r="r" b="b"/>
              <a:pathLst>
                <a:path w="222" h="212" extrusionOk="0">
                  <a:moveTo>
                    <a:pt x="123" y="1"/>
                  </a:moveTo>
                  <a:cubicBezTo>
                    <a:pt x="86" y="1"/>
                    <a:pt x="40" y="46"/>
                    <a:pt x="26" y="76"/>
                  </a:cubicBezTo>
                  <a:cubicBezTo>
                    <a:pt x="0" y="107"/>
                    <a:pt x="0" y="145"/>
                    <a:pt x="7" y="177"/>
                  </a:cubicBezTo>
                  <a:cubicBezTo>
                    <a:pt x="20" y="202"/>
                    <a:pt x="39" y="212"/>
                    <a:pt x="59" y="212"/>
                  </a:cubicBezTo>
                  <a:cubicBezTo>
                    <a:pt x="104" y="212"/>
                    <a:pt x="155" y="165"/>
                    <a:pt x="177" y="139"/>
                  </a:cubicBezTo>
                  <a:cubicBezTo>
                    <a:pt x="221" y="82"/>
                    <a:pt x="196" y="57"/>
                    <a:pt x="152" y="13"/>
                  </a:cubicBezTo>
                  <a:cubicBezTo>
                    <a:pt x="143" y="4"/>
                    <a:pt x="134" y="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5" name="Google Shape;1665;p15"/>
            <p:cNvSpPr/>
            <p:nvPr/>
          </p:nvSpPr>
          <p:spPr>
            <a:xfrm>
              <a:off x="932025" y="2721500"/>
              <a:ext cx="9500" cy="8850"/>
            </a:xfrm>
            <a:custGeom>
              <a:avLst/>
              <a:gdLst/>
              <a:ahLst/>
              <a:cxnLst/>
              <a:rect l="l" t="t" r="r" b="b"/>
              <a:pathLst>
                <a:path w="380" h="354" extrusionOk="0">
                  <a:moveTo>
                    <a:pt x="278" y="0"/>
                  </a:moveTo>
                  <a:cubicBezTo>
                    <a:pt x="171" y="7"/>
                    <a:pt x="77" y="76"/>
                    <a:pt x="33" y="177"/>
                  </a:cubicBezTo>
                  <a:cubicBezTo>
                    <a:pt x="1" y="246"/>
                    <a:pt x="1" y="353"/>
                    <a:pt x="102" y="353"/>
                  </a:cubicBezTo>
                  <a:cubicBezTo>
                    <a:pt x="209" y="347"/>
                    <a:pt x="304" y="278"/>
                    <a:pt x="348" y="177"/>
                  </a:cubicBezTo>
                  <a:cubicBezTo>
                    <a:pt x="379" y="107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6" name="Google Shape;1666;p15"/>
            <p:cNvSpPr/>
            <p:nvPr/>
          </p:nvSpPr>
          <p:spPr>
            <a:xfrm>
              <a:off x="919750" y="2707100"/>
              <a:ext cx="6625" cy="6650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89" y="1"/>
                  </a:moveTo>
                  <a:cubicBezTo>
                    <a:pt x="150" y="1"/>
                    <a:pt x="103" y="32"/>
                    <a:pt x="82" y="53"/>
                  </a:cubicBezTo>
                  <a:lnTo>
                    <a:pt x="69" y="65"/>
                  </a:lnTo>
                  <a:cubicBezTo>
                    <a:pt x="13" y="103"/>
                    <a:pt x="0" y="173"/>
                    <a:pt x="25" y="236"/>
                  </a:cubicBezTo>
                  <a:cubicBezTo>
                    <a:pt x="42" y="258"/>
                    <a:pt x="66" y="265"/>
                    <a:pt x="91" y="265"/>
                  </a:cubicBezTo>
                  <a:cubicBezTo>
                    <a:pt x="123" y="265"/>
                    <a:pt x="158" y="253"/>
                    <a:pt x="183" y="242"/>
                  </a:cubicBezTo>
                  <a:cubicBezTo>
                    <a:pt x="214" y="223"/>
                    <a:pt x="265" y="173"/>
                    <a:pt x="233" y="141"/>
                  </a:cubicBezTo>
                  <a:lnTo>
                    <a:pt x="233" y="135"/>
                  </a:lnTo>
                  <a:cubicBezTo>
                    <a:pt x="233" y="135"/>
                    <a:pt x="233" y="135"/>
                    <a:pt x="233" y="128"/>
                  </a:cubicBezTo>
                  <a:cubicBezTo>
                    <a:pt x="252" y="103"/>
                    <a:pt x="252" y="65"/>
                    <a:pt x="240" y="34"/>
                  </a:cubicBezTo>
                  <a:cubicBezTo>
                    <a:pt x="229" y="10"/>
                    <a:pt x="210" y="1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7" name="Google Shape;1667;p15"/>
            <p:cNvSpPr/>
            <p:nvPr/>
          </p:nvSpPr>
          <p:spPr>
            <a:xfrm>
              <a:off x="961850" y="2715150"/>
              <a:ext cx="7850" cy="6375"/>
            </a:xfrm>
            <a:custGeom>
              <a:avLst/>
              <a:gdLst/>
              <a:ahLst/>
              <a:cxnLst/>
              <a:rect l="l" t="t" r="r" b="b"/>
              <a:pathLst>
                <a:path w="314" h="255" extrusionOk="0">
                  <a:moveTo>
                    <a:pt x="177" y="0"/>
                  </a:moveTo>
                  <a:cubicBezTo>
                    <a:pt x="159" y="0"/>
                    <a:pt x="142" y="5"/>
                    <a:pt x="126" y="15"/>
                  </a:cubicBezTo>
                  <a:cubicBezTo>
                    <a:pt x="126" y="8"/>
                    <a:pt x="126" y="8"/>
                    <a:pt x="126" y="2"/>
                  </a:cubicBezTo>
                  <a:cubicBezTo>
                    <a:pt x="63" y="8"/>
                    <a:pt x="13" y="59"/>
                    <a:pt x="13" y="116"/>
                  </a:cubicBezTo>
                  <a:lnTo>
                    <a:pt x="19" y="116"/>
                  </a:lnTo>
                  <a:cubicBezTo>
                    <a:pt x="0" y="147"/>
                    <a:pt x="0" y="191"/>
                    <a:pt x="19" y="223"/>
                  </a:cubicBezTo>
                  <a:lnTo>
                    <a:pt x="32" y="235"/>
                  </a:lnTo>
                  <a:cubicBezTo>
                    <a:pt x="46" y="248"/>
                    <a:pt x="63" y="254"/>
                    <a:pt x="81" y="254"/>
                  </a:cubicBezTo>
                  <a:cubicBezTo>
                    <a:pt x="179" y="254"/>
                    <a:pt x="314" y="96"/>
                    <a:pt x="240" y="27"/>
                  </a:cubicBezTo>
                  <a:lnTo>
                    <a:pt x="227" y="15"/>
                  </a:lnTo>
                  <a:cubicBezTo>
                    <a:pt x="211" y="5"/>
                    <a:pt x="194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8" name="Google Shape;1668;p15"/>
            <p:cNvSpPr/>
            <p:nvPr/>
          </p:nvSpPr>
          <p:spPr>
            <a:xfrm>
              <a:off x="982975" y="2708175"/>
              <a:ext cx="8850" cy="5650"/>
            </a:xfrm>
            <a:custGeom>
              <a:avLst/>
              <a:gdLst/>
              <a:ahLst/>
              <a:cxnLst/>
              <a:rect l="l" t="t" r="r" b="b"/>
              <a:pathLst>
                <a:path w="354" h="226" extrusionOk="0">
                  <a:moveTo>
                    <a:pt x="224" y="0"/>
                  </a:moveTo>
                  <a:cubicBezTo>
                    <a:pt x="93" y="0"/>
                    <a:pt x="0" y="226"/>
                    <a:pt x="126" y="226"/>
                  </a:cubicBezTo>
                  <a:cubicBezTo>
                    <a:pt x="132" y="226"/>
                    <a:pt x="138" y="225"/>
                    <a:pt x="145" y="224"/>
                  </a:cubicBezTo>
                  <a:cubicBezTo>
                    <a:pt x="164" y="218"/>
                    <a:pt x="183" y="212"/>
                    <a:pt x="202" y="205"/>
                  </a:cubicBezTo>
                  <a:cubicBezTo>
                    <a:pt x="265" y="180"/>
                    <a:pt x="353" y="60"/>
                    <a:pt x="271" y="10"/>
                  </a:cubicBezTo>
                  <a:cubicBezTo>
                    <a:pt x="267" y="5"/>
                    <a:pt x="262" y="1"/>
                    <a:pt x="258" y="1"/>
                  </a:cubicBezTo>
                  <a:cubicBezTo>
                    <a:pt x="256" y="1"/>
                    <a:pt x="254" y="2"/>
                    <a:pt x="252" y="3"/>
                  </a:cubicBezTo>
                  <a:cubicBezTo>
                    <a:pt x="243" y="1"/>
                    <a:pt x="23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69" name="Google Shape;1669;p15"/>
            <p:cNvSpPr/>
            <p:nvPr/>
          </p:nvSpPr>
          <p:spPr>
            <a:xfrm>
              <a:off x="957100" y="2707150"/>
              <a:ext cx="6800" cy="3975"/>
            </a:xfrm>
            <a:custGeom>
              <a:avLst/>
              <a:gdLst/>
              <a:ahLst/>
              <a:cxnLst/>
              <a:rect l="l" t="t" r="r" b="b"/>
              <a:pathLst>
                <a:path w="272" h="159" extrusionOk="0">
                  <a:moveTo>
                    <a:pt x="177" y="0"/>
                  </a:moveTo>
                  <a:cubicBezTo>
                    <a:pt x="102" y="0"/>
                    <a:pt x="1" y="158"/>
                    <a:pt x="95" y="158"/>
                  </a:cubicBezTo>
                  <a:cubicBezTo>
                    <a:pt x="177" y="158"/>
                    <a:pt x="272" y="0"/>
                    <a:pt x="1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0" name="Google Shape;1670;p15"/>
            <p:cNvSpPr/>
            <p:nvPr/>
          </p:nvSpPr>
          <p:spPr>
            <a:xfrm>
              <a:off x="937725" y="2708150"/>
              <a:ext cx="6850" cy="5225"/>
            </a:xfrm>
            <a:custGeom>
              <a:avLst/>
              <a:gdLst/>
              <a:ahLst/>
              <a:cxnLst/>
              <a:rect l="l" t="t" r="r" b="b"/>
              <a:pathLst>
                <a:path w="274" h="209" extrusionOk="0">
                  <a:moveTo>
                    <a:pt x="193" y="0"/>
                  </a:moveTo>
                  <a:cubicBezTo>
                    <a:pt x="175" y="0"/>
                    <a:pt x="154" y="7"/>
                    <a:pt x="132" y="23"/>
                  </a:cubicBezTo>
                  <a:lnTo>
                    <a:pt x="114" y="36"/>
                  </a:lnTo>
                  <a:cubicBezTo>
                    <a:pt x="69" y="68"/>
                    <a:pt x="0" y="150"/>
                    <a:pt x="50" y="194"/>
                  </a:cubicBezTo>
                  <a:cubicBezTo>
                    <a:pt x="63" y="204"/>
                    <a:pt x="77" y="209"/>
                    <a:pt x="92" y="209"/>
                  </a:cubicBezTo>
                  <a:cubicBezTo>
                    <a:pt x="138" y="209"/>
                    <a:pt x="191" y="166"/>
                    <a:pt x="214" y="137"/>
                  </a:cubicBezTo>
                  <a:lnTo>
                    <a:pt x="227" y="118"/>
                  </a:lnTo>
                  <a:cubicBezTo>
                    <a:pt x="274" y="57"/>
                    <a:pt x="244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1" name="Google Shape;1671;p15"/>
            <p:cNvSpPr/>
            <p:nvPr/>
          </p:nvSpPr>
          <p:spPr>
            <a:xfrm>
              <a:off x="894675" y="2693725"/>
              <a:ext cx="7275" cy="6200"/>
            </a:xfrm>
            <a:custGeom>
              <a:avLst/>
              <a:gdLst/>
              <a:ahLst/>
              <a:cxnLst/>
              <a:rect l="l" t="t" r="r" b="b"/>
              <a:pathLst>
                <a:path w="291" h="248" extrusionOk="0">
                  <a:moveTo>
                    <a:pt x="231" y="0"/>
                  </a:moveTo>
                  <a:cubicBezTo>
                    <a:pt x="228" y="0"/>
                    <a:pt x="224" y="0"/>
                    <a:pt x="221" y="1"/>
                  </a:cubicBezTo>
                  <a:lnTo>
                    <a:pt x="189" y="1"/>
                  </a:lnTo>
                  <a:cubicBezTo>
                    <a:pt x="120" y="8"/>
                    <a:pt x="57" y="52"/>
                    <a:pt x="25" y="121"/>
                  </a:cubicBezTo>
                  <a:cubicBezTo>
                    <a:pt x="0" y="172"/>
                    <a:pt x="0" y="241"/>
                    <a:pt x="76" y="247"/>
                  </a:cubicBezTo>
                  <a:cubicBezTo>
                    <a:pt x="139" y="247"/>
                    <a:pt x="196" y="222"/>
                    <a:pt x="234" y="172"/>
                  </a:cubicBezTo>
                  <a:cubicBezTo>
                    <a:pt x="271" y="140"/>
                    <a:pt x="290" y="96"/>
                    <a:pt x="284" y="52"/>
                  </a:cubicBezTo>
                  <a:cubicBezTo>
                    <a:pt x="278" y="45"/>
                    <a:pt x="278" y="39"/>
                    <a:pt x="278" y="39"/>
                  </a:cubicBezTo>
                  <a:cubicBezTo>
                    <a:pt x="272" y="17"/>
                    <a:pt x="253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2" name="Google Shape;1672;p15"/>
            <p:cNvSpPr/>
            <p:nvPr/>
          </p:nvSpPr>
          <p:spPr>
            <a:xfrm>
              <a:off x="1025375" y="2497275"/>
              <a:ext cx="11225" cy="7600"/>
            </a:xfrm>
            <a:custGeom>
              <a:avLst/>
              <a:gdLst/>
              <a:ahLst/>
              <a:cxnLst/>
              <a:rect l="l" t="t" r="r" b="b"/>
              <a:pathLst>
                <a:path w="449" h="304" extrusionOk="0">
                  <a:moveTo>
                    <a:pt x="290" y="1"/>
                  </a:moveTo>
                  <a:cubicBezTo>
                    <a:pt x="267" y="1"/>
                    <a:pt x="244" y="7"/>
                    <a:pt x="221" y="20"/>
                  </a:cubicBezTo>
                  <a:lnTo>
                    <a:pt x="209" y="32"/>
                  </a:lnTo>
                  <a:cubicBezTo>
                    <a:pt x="146" y="58"/>
                    <a:pt x="1" y="203"/>
                    <a:pt x="83" y="278"/>
                  </a:cubicBezTo>
                  <a:lnTo>
                    <a:pt x="95" y="285"/>
                  </a:lnTo>
                  <a:cubicBezTo>
                    <a:pt x="114" y="297"/>
                    <a:pt x="136" y="304"/>
                    <a:pt x="159" y="304"/>
                  </a:cubicBezTo>
                  <a:cubicBezTo>
                    <a:pt x="182" y="304"/>
                    <a:pt x="206" y="297"/>
                    <a:pt x="228" y="285"/>
                  </a:cubicBezTo>
                  <a:lnTo>
                    <a:pt x="247" y="278"/>
                  </a:lnTo>
                  <a:cubicBezTo>
                    <a:pt x="310" y="240"/>
                    <a:pt x="449" y="108"/>
                    <a:pt x="367" y="32"/>
                  </a:cubicBezTo>
                  <a:lnTo>
                    <a:pt x="354" y="20"/>
                  </a:lnTo>
                  <a:cubicBezTo>
                    <a:pt x="335" y="7"/>
                    <a:pt x="313" y="1"/>
                    <a:pt x="2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3" name="Google Shape;1673;p15"/>
            <p:cNvSpPr/>
            <p:nvPr/>
          </p:nvSpPr>
          <p:spPr>
            <a:xfrm>
              <a:off x="1047600" y="2493800"/>
              <a:ext cx="11350" cy="8425"/>
            </a:xfrm>
            <a:custGeom>
              <a:avLst/>
              <a:gdLst/>
              <a:ahLst/>
              <a:cxnLst/>
              <a:rect l="l" t="t" r="r" b="b"/>
              <a:pathLst>
                <a:path w="454" h="337" extrusionOk="0">
                  <a:moveTo>
                    <a:pt x="238" y="1"/>
                  </a:moveTo>
                  <a:cubicBezTo>
                    <a:pt x="135" y="1"/>
                    <a:pt x="44" y="111"/>
                    <a:pt x="14" y="197"/>
                  </a:cubicBezTo>
                  <a:lnTo>
                    <a:pt x="14" y="203"/>
                  </a:lnTo>
                  <a:cubicBezTo>
                    <a:pt x="1" y="234"/>
                    <a:pt x="14" y="272"/>
                    <a:pt x="39" y="291"/>
                  </a:cubicBezTo>
                  <a:cubicBezTo>
                    <a:pt x="63" y="323"/>
                    <a:pt x="92" y="336"/>
                    <a:pt x="123" y="336"/>
                  </a:cubicBezTo>
                  <a:cubicBezTo>
                    <a:pt x="272" y="336"/>
                    <a:pt x="454" y="12"/>
                    <a:pt x="260" y="1"/>
                  </a:cubicBezTo>
                  <a:lnTo>
                    <a:pt x="247" y="1"/>
                  </a:lnTo>
                  <a:cubicBezTo>
                    <a:pt x="244" y="1"/>
                    <a:pt x="241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4" name="Google Shape;1674;p15"/>
            <p:cNvSpPr/>
            <p:nvPr/>
          </p:nvSpPr>
          <p:spPr>
            <a:xfrm>
              <a:off x="1048075" y="25007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4" y="13"/>
                  </a:lnTo>
                  <a:cubicBezTo>
                    <a:pt x="14" y="7"/>
                    <a:pt x="7" y="7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5" name="Google Shape;1675;p15"/>
            <p:cNvSpPr/>
            <p:nvPr/>
          </p:nvSpPr>
          <p:spPr>
            <a:xfrm>
              <a:off x="1043525" y="2513850"/>
              <a:ext cx="10250" cy="6000"/>
            </a:xfrm>
            <a:custGeom>
              <a:avLst/>
              <a:gdLst/>
              <a:ahLst/>
              <a:cxnLst/>
              <a:rect l="l" t="t" r="r" b="b"/>
              <a:pathLst>
                <a:path w="410" h="240" extrusionOk="0">
                  <a:moveTo>
                    <a:pt x="265" y="0"/>
                  </a:moveTo>
                  <a:cubicBezTo>
                    <a:pt x="158" y="0"/>
                    <a:pt x="0" y="240"/>
                    <a:pt x="151" y="240"/>
                  </a:cubicBezTo>
                  <a:cubicBezTo>
                    <a:pt x="259" y="240"/>
                    <a:pt x="410" y="0"/>
                    <a:pt x="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6" name="Google Shape;1676;p15"/>
            <p:cNvSpPr/>
            <p:nvPr/>
          </p:nvSpPr>
          <p:spPr>
            <a:xfrm>
              <a:off x="1037250" y="2507200"/>
              <a:ext cx="6450" cy="5225"/>
            </a:xfrm>
            <a:custGeom>
              <a:avLst/>
              <a:gdLst/>
              <a:ahLst/>
              <a:cxnLst/>
              <a:rect l="l" t="t" r="r" b="b"/>
              <a:pathLst>
                <a:path w="258" h="209" extrusionOk="0">
                  <a:moveTo>
                    <a:pt x="161" y="1"/>
                  </a:moveTo>
                  <a:cubicBezTo>
                    <a:pt x="108" y="1"/>
                    <a:pt x="40" y="74"/>
                    <a:pt x="30" y="108"/>
                  </a:cubicBezTo>
                  <a:cubicBezTo>
                    <a:pt x="1" y="162"/>
                    <a:pt x="25" y="209"/>
                    <a:pt x="73" y="209"/>
                  </a:cubicBezTo>
                  <a:cubicBezTo>
                    <a:pt x="86" y="209"/>
                    <a:pt x="102" y="205"/>
                    <a:pt x="119" y="197"/>
                  </a:cubicBezTo>
                  <a:lnTo>
                    <a:pt x="144" y="184"/>
                  </a:lnTo>
                  <a:cubicBezTo>
                    <a:pt x="188" y="159"/>
                    <a:pt x="257" y="89"/>
                    <a:pt x="213" y="33"/>
                  </a:cubicBezTo>
                  <a:lnTo>
                    <a:pt x="201" y="20"/>
                  </a:lnTo>
                  <a:cubicBezTo>
                    <a:pt x="190" y="6"/>
                    <a:pt x="176" y="1"/>
                    <a:pt x="1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7" name="Google Shape;1677;p15"/>
            <p:cNvSpPr/>
            <p:nvPr/>
          </p:nvSpPr>
          <p:spPr>
            <a:xfrm>
              <a:off x="1012075" y="2505325"/>
              <a:ext cx="10800" cy="7350"/>
            </a:xfrm>
            <a:custGeom>
              <a:avLst/>
              <a:gdLst/>
              <a:ahLst/>
              <a:cxnLst/>
              <a:rect l="l" t="t" r="r" b="b"/>
              <a:pathLst>
                <a:path w="432" h="294" extrusionOk="0">
                  <a:moveTo>
                    <a:pt x="223" y="1"/>
                  </a:moveTo>
                  <a:cubicBezTo>
                    <a:pt x="142" y="1"/>
                    <a:pt x="67" y="80"/>
                    <a:pt x="34" y="146"/>
                  </a:cubicBezTo>
                  <a:cubicBezTo>
                    <a:pt x="0" y="219"/>
                    <a:pt x="23" y="293"/>
                    <a:pt x="101" y="293"/>
                  </a:cubicBezTo>
                  <a:cubicBezTo>
                    <a:pt x="110" y="293"/>
                    <a:pt x="119" y="292"/>
                    <a:pt x="129" y="291"/>
                  </a:cubicBezTo>
                  <a:cubicBezTo>
                    <a:pt x="135" y="291"/>
                    <a:pt x="142" y="291"/>
                    <a:pt x="148" y="284"/>
                  </a:cubicBezTo>
                  <a:cubicBezTo>
                    <a:pt x="224" y="272"/>
                    <a:pt x="432" y="51"/>
                    <a:pt x="280" y="7"/>
                  </a:cubicBezTo>
                  <a:lnTo>
                    <a:pt x="262" y="7"/>
                  </a:lnTo>
                  <a:cubicBezTo>
                    <a:pt x="249" y="3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8" name="Google Shape;1678;p15"/>
            <p:cNvSpPr/>
            <p:nvPr/>
          </p:nvSpPr>
          <p:spPr>
            <a:xfrm>
              <a:off x="1017800" y="2520650"/>
              <a:ext cx="5400" cy="5725"/>
            </a:xfrm>
            <a:custGeom>
              <a:avLst/>
              <a:gdLst/>
              <a:ahLst/>
              <a:cxnLst/>
              <a:rect l="l" t="t" r="r" b="b"/>
              <a:pathLst>
                <a:path w="216" h="229" extrusionOk="0">
                  <a:moveTo>
                    <a:pt x="158" y="0"/>
                  </a:moveTo>
                  <a:cubicBezTo>
                    <a:pt x="103" y="0"/>
                    <a:pt x="29" y="81"/>
                    <a:pt x="20" y="119"/>
                  </a:cubicBezTo>
                  <a:cubicBezTo>
                    <a:pt x="20" y="132"/>
                    <a:pt x="14" y="138"/>
                    <a:pt x="14" y="144"/>
                  </a:cubicBezTo>
                  <a:cubicBezTo>
                    <a:pt x="1" y="170"/>
                    <a:pt x="14" y="201"/>
                    <a:pt x="39" y="220"/>
                  </a:cubicBezTo>
                  <a:lnTo>
                    <a:pt x="51" y="220"/>
                  </a:lnTo>
                  <a:cubicBezTo>
                    <a:pt x="60" y="226"/>
                    <a:pt x="69" y="228"/>
                    <a:pt x="79" y="228"/>
                  </a:cubicBezTo>
                  <a:cubicBezTo>
                    <a:pt x="133" y="228"/>
                    <a:pt x="198" y="149"/>
                    <a:pt x="209" y="106"/>
                  </a:cubicBezTo>
                  <a:cubicBezTo>
                    <a:pt x="215" y="81"/>
                    <a:pt x="209" y="56"/>
                    <a:pt x="203" y="31"/>
                  </a:cubicBezTo>
                  <a:cubicBezTo>
                    <a:pt x="192" y="9"/>
                    <a:pt x="176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79" name="Google Shape;1679;p15"/>
            <p:cNvSpPr/>
            <p:nvPr/>
          </p:nvSpPr>
          <p:spPr>
            <a:xfrm>
              <a:off x="1064175" y="2626525"/>
              <a:ext cx="7925" cy="7325"/>
            </a:xfrm>
            <a:custGeom>
              <a:avLst/>
              <a:gdLst/>
              <a:ahLst/>
              <a:cxnLst/>
              <a:rect l="l" t="t" r="r" b="b"/>
              <a:pathLst>
                <a:path w="317" h="293" extrusionOk="0">
                  <a:moveTo>
                    <a:pt x="222" y="1"/>
                  </a:moveTo>
                  <a:cubicBezTo>
                    <a:pt x="211" y="1"/>
                    <a:pt x="200" y="3"/>
                    <a:pt x="189" y="9"/>
                  </a:cubicBezTo>
                  <a:cubicBezTo>
                    <a:pt x="107" y="28"/>
                    <a:pt x="44" y="91"/>
                    <a:pt x="19" y="173"/>
                  </a:cubicBezTo>
                  <a:cubicBezTo>
                    <a:pt x="0" y="223"/>
                    <a:pt x="19" y="286"/>
                    <a:pt x="82" y="293"/>
                  </a:cubicBezTo>
                  <a:cubicBezTo>
                    <a:pt x="183" y="280"/>
                    <a:pt x="265" y="211"/>
                    <a:pt x="290" y="116"/>
                  </a:cubicBezTo>
                  <a:cubicBezTo>
                    <a:pt x="316" y="59"/>
                    <a:pt x="273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80" name="Google Shape;1680;p15"/>
            <p:cNvSpPr/>
            <p:nvPr/>
          </p:nvSpPr>
          <p:spPr>
            <a:xfrm>
              <a:off x="1071575" y="2636100"/>
              <a:ext cx="6875" cy="5850"/>
            </a:xfrm>
            <a:custGeom>
              <a:avLst/>
              <a:gdLst/>
              <a:ahLst/>
              <a:cxnLst/>
              <a:rect l="l" t="t" r="r" b="b"/>
              <a:pathLst>
                <a:path w="275" h="234" extrusionOk="0">
                  <a:moveTo>
                    <a:pt x="153" y="0"/>
                  </a:moveTo>
                  <a:cubicBezTo>
                    <a:pt x="93" y="0"/>
                    <a:pt x="23" y="74"/>
                    <a:pt x="13" y="124"/>
                  </a:cubicBezTo>
                  <a:lnTo>
                    <a:pt x="13" y="149"/>
                  </a:lnTo>
                  <a:cubicBezTo>
                    <a:pt x="1" y="193"/>
                    <a:pt x="20" y="225"/>
                    <a:pt x="64" y="231"/>
                  </a:cubicBezTo>
                  <a:lnTo>
                    <a:pt x="76" y="231"/>
                  </a:lnTo>
                  <a:cubicBezTo>
                    <a:pt x="81" y="232"/>
                    <a:pt x="87" y="233"/>
                    <a:pt x="92" y="233"/>
                  </a:cubicBezTo>
                  <a:cubicBezTo>
                    <a:pt x="173" y="233"/>
                    <a:pt x="275" y="107"/>
                    <a:pt x="221" y="36"/>
                  </a:cubicBezTo>
                  <a:cubicBezTo>
                    <a:pt x="215" y="29"/>
                    <a:pt x="209" y="17"/>
                    <a:pt x="196" y="17"/>
                  </a:cubicBezTo>
                  <a:cubicBezTo>
                    <a:pt x="183" y="5"/>
                    <a:pt x="168" y="0"/>
                    <a:pt x="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81" name="Google Shape;1681;p15"/>
            <p:cNvSpPr/>
            <p:nvPr/>
          </p:nvSpPr>
          <p:spPr>
            <a:xfrm>
              <a:off x="1091450" y="2625800"/>
              <a:ext cx="9750" cy="7375"/>
            </a:xfrm>
            <a:custGeom>
              <a:avLst/>
              <a:gdLst/>
              <a:ahLst/>
              <a:cxnLst/>
              <a:rect l="l" t="t" r="r" b="b"/>
              <a:pathLst>
                <a:path w="390" h="295" extrusionOk="0">
                  <a:moveTo>
                    <a:pt x="303" y="0"/>
                  </a:moveTo>
                  <a:cubicBezTo>
                    <a:pt x="292" y="0"/>
                    <a:pt x="279" y="2"/>
                    <a:pt x="265" y="6"/>
                  </a:cubicBezTo>
                  <a:lnTo>
                    <a:pt x="246" y="6"/>
                  </a:lnTo>
                  <a:cubicBezTo>
                    <a:pt x="171" y="25"/>
                    <a:pt x="0" y="177"/>
                    <a:pt x="95" y="265"/>
                  </a:cubicBezTo>
                  <a:lnTo>
                    <a:pt x="101" y="271"/>
                  </a:lnTo>
                  <a:cubicBezTo>
                    <a:pt x="118" y="288"/>
                    <a:pt x="137" y="295"/>
                    <a:pt x="158" y="295"/>
                  </a:cubicBezTo>
                  <a:cubicBezTo>
                    <a:pt x="224" y="295"/>
                    <a:pt x="301" y="226"/>
                    <a:pt x="335" y="183"/>
                  </a:cubicBezTo>
                  <a:cubicBezTo>
                    <a:pt x="379" y="121"/>
                    <a:pt x="389" y="0"/>
                    <a:pt x="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82" name="Google Shape;1682;p15"/>
            <p:cNvSpPr/>
            <p:nvPr/>
          </p:nvSpPr>
          <p:spPr>
            <a:xfrm>
              <a:off x="1076625" y="2624375"/>
              <a:ext cx="9475" cy="5525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246" y="0"/>
                  </a:moveTo>
                  <a:cubicBezTo>
                    <a:pt x="146" y="0"/>
                    <a:pt x="0" y="221"/>
                    <a:pt x="139" y="221"/>
                  </a:cubicBezTo>
                  <a:cubicBezTo>
                    <a:pt x="240" y="221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83" name="Google Shape;1683;p15"/>
            <p:cNvSpPr/>
            <p:nvPr/>
          </p:nvSpPr>
          <p:spPr>
            <a:xfrm>
              <a:off x="1054875" y="2641625"/>
              <a:ext cx="4125" cy="4050"/>
            </a:xfrm>
            <a:custGeom>
              <a:avLst/>
              <a:gdLst/>
              <a:ahLst/>
              <a:cxnLst/>
              <a:rect l="l" t="t" r="r" b="b"/>
              <a:pathLst>
                <a:path w="165" h="162" extrusionOk="0">
                  <a:moveTo>
                    <a:pt x="96" y="0"/>
                  </a:moveTo>
                  <a:cubicBezTo>
                    <a:pt x="67" y="0"/>
                    <a:pt x="34" y="35"/>
                    <a:pt x="19" y="54"/>
                  </a:cubicBezTo>
                  <a:cubicBezTo>
                    <a:pt x="6" y="80"/>
                    <a:pt x="0" y="105"/>
                    <a:pt x="6" y="136"/>
                  </a:cubicBezTo>
                  <a:cubicBezTo>
                    <a:pt x="10" y="154"/>
                    <a:pt x="20" y="161"/>
                    <a:pt x="33" y="161"/>
                  </a:cubicBezTo>
                  <a:cubicBezTo>
                    <a:pt x="66" y="161"/>
                    <a:pt x="117" y="118"/>
                    <a:pt x="126" y="105"/>
                  </a:cubicBezTo>
                  <a:lnTo>
                    <a:pt x="133" y="99"/>
                  </a:lnTo>
                  <a:cubicBezTo>
                    <a:pt x="151" y="73"/>
                    <a:pt x="164" y="23"/>
                    <a:pt x="126" y="17"/>
                  </a:cubicBezTo>
                  <a:cubicBezTo>
                    <a:pt x="126" y="10"/>
                    <a:pt x="120" y="10"/>
                    <a:pt x="120" y="10"/>
                  </a:cubicBezTo>
                  <a:cubicBezTo>
                    <a:pt x="113" y="3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84" name="Google Shape;1684;p15"/>
            <p:cNvSpPr/>
            <p:nvPr/>
          </p:nvSpPr>
          <p:spPr>
            <a:xfrm>
              <a:off x="1065900" y="2609450"/>
              <a:ext cx="7550" cy="6475"/>
            </a:xfrm>
            <a:custGeom>
              <a:avLst/>
              <a:gdLst/>
              <a:ahLst/>
              <a:cxnLst/>
              <a:rect l="l" t="t" r="r" b="b"/>
              <a:pathLst>
                <a:path w="302" h="259" extrusionOk="0">
                  <a:moveTo>
                    <a:pt x="178" y="0"/>
                  </a:moveTo>
                  <a:cubicBezTo>
                    <a:pt x="119" y="0"/>
                    <a:pt x="52" y="70"/>
                    <a:pt x="32" y="105"/>
                  </a:cubicBezTo>
                  <a:cubicBezTo>
                    <a:pt x="32" y="118"/>
                    <a:pt x="26" y="124"/>
                    <a:pt x="26" y="130"/>
                  </a:cubicBezTo>
                  <a:cubicBezTo>
                    <a:pt x="1" y="162"/>
                    <a:pt x="1" y="200"/>
                    <a:pt x="26" y="231"/>
                  </a:cubicBezTo>
                  <a:cubicBezTo>
                    <a:pt x="36" y="247"/>
                    <a:pt x="55" y="258"/>
                    <a:pt x="76" y="258"/>
                  </a:cubicBezTo>
                  <a:cubicBezTo>
                    <a:pt x="80" y="258"/>
                    <a:pt x="84" y="258"/>
                    <a:pt x="89" y="257"/>
                  </a:cubicBezTo>
                  <a:cubicBezTo>
                    <a:pt x="164" y="250"/>
                    <a:pt x="301" y="132"/>
                    <a:pt x="242" y="50"/>
                  </a:cubicBezTo>
                  <a:lnTo>
                    <a:pt x="242" y="50"/>
                  </a:lnTo>
                  <a:cubicBezTo>
                    <a:pt x="250" y="62"/>
                    <a:pt x="254" y="67"/>
                    <a:pt x="254" y="67"/>
                  </a:cubicBezTo>
                  <a:cubicBezTo>
                    <a:pt x="255" y="67"/>
                    <a:pt x="226" y="26"/>
                    <a:pt x="221" y="17"/>
                  </a:cubicBezTo>
                  <a:cubicBezTo>
                    <a:pt x="208" y="5"/>
                    <a:pt x="193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85" name="Google Shape;1685;p15"/>
            <p:cNvSpPr/>
            <p:nvPr/>
          </p:nvSpPr>
          <p:spPr>
            <a:xfrm>
              <a:off x="1090175" y="2612075"/>
              <a:ext cx="5850" cy="4725"/>
            </a:xfrm>
            <a:custGeom>
              <a:avLst/>
              <a:gdLst/>
              <a:ahLst/>
              <a:cxnLst/>
              <a:rect l="l" t="t" r="r" b="b"/>
              <a:pathLst>
                <a:path w="234" h="189" extrusionOk="0">
                  <a:moveTo>
                    <a:pt x="175" y="1"/>
                  </a:moveTo>
                  <a:cubicBezTo>
                    <a:pt x="163" y="1"/>
                    <a:pt x="150" y="3"/>
                    <a:pt x="140" y="7"/>
                  </a:cubicBezTo>
                  <a:lnTo>
                    <a:pt x="121" y="13"/>
                  </a:lnTo>
                  <a:cubicBezTo>
                    <a:pt x="77" y="32"/>
                    <a:pt x="1" y="107"/>
                    <a:pt x="32" y="158"/>
                  </a:cubicBezTo>
                  <a:cubicBezTo>
                    <a:pt x="37" y="176"/>
                    <a:pt x="55" y="188"/>
                    <a:pt x="72" y="188"/>
                  </a:cubicBezTo>
                  <a:cubicBezTo>
                    <a:pt x="78" y="188"/>
                    <a:pt x="84" y="187"/>
                    <a:pt x="89" y="183"/>
                  </a:cubicBezTo>
                  <a:cubicBezTo>
                    <a:pt x="152" y="164"/>
                    <a:pt x="196" y="114"/>
                    <a:pt x="215" y="51"/>
                  </a:cubicBezTo>
                  <a:cubicBezTo>
                    <a:pt x="233" y="14"/>
                    <a:pt x="206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</p:grpSp>
      <p:grpSp>
        <p:nvGrpSpPr>
          <p:cNvPr id="1686" name="Google Shape;1686;p15"/>
          <p:cNvGrpSpPr/>
          <p:nvPr/>
        </p:nvGrpSpPr>
        <p:grpSpPr>
          <a:xfrm>
            <a:off x="-443374" y="2651356"/>
            <a:ext cx="1265371" cy="1163352"/>
            <a:chOff x="6574875" y="3243250"/>
            <a:chExt cx="181050" cy="166450"/>
          </a:xfrm>
        </p:grpSpPr>
        <p:sp>
          <p:nvSpPr>
            <p:cNvPr id="1687" name="Google Shape;1687;p15"/>
            <p:cNvSpPr/>
            <p:nvPr/>
          </p:nvSpPr>
          <p:spPr>
            <a:xfrm>
              <a:off x="6574875" y="3355200"/>
              <a:ext cx="65150" cy="54500"/>
            </a:xfrm>
            <a:custGeom>
              <a:avLst/>
              <a:gdLst/>
              <a:ahLst/>
              <a:cxnLst/>
              <a:rect l="l" t="t" r="r" b="b"/>
              <a:pathLst>
                <a:path w="2606" h="2180" extrusionOk="0">
                  <a:moveTo>
                    <a:pt x="1663" y="0"/>
                  </a:moveTo>
                  <a:cubicBezTo>
                    <a:pt x="1142" y="0"/>
                    <a:pt x="157" y="121"/>
                    <a:pt x="51" y="605"/>
                  </a:cubicBezTo>
                  <a:cubicBezTo>
                    <a:pt x="1" y="851"/>
                    <a:pt x="184" y="1072"/>
                    <a:pt x="335" y="1249"/>
                  </a:cubicBezTo>
                  <a:cubicBezTo>
                    <a:pt x="556" y="1507"/>
                    <a:pt x="796" y="1759"/>
                    <a:pt x="1048" y="1999"/>
                  </a:cubicBezTo>
                  <a:cubicBezTo>
                    <a:pt x="1186" y="2127"/>
                    <a:pt x="1312" y="2180"/>
                    <a:pt x="1427" y="2180"/>
                  </a:cubicBezTo>
                  <a:cubicBezTo>
                    <a:pt x="1791" y="2180"/>
                    <a:pt x="2033" y="1640"/>
                    <a:pt x="2158" y="1280"/>
                  </a:cubicBezTo>
                  <a:cubicBezTo>
                    <a:pt x="2316" y="795"/>
                    <a:pt x="2606" y="57"/>
                    <a:pt x="1843" y="6"/>
                  </a:cubicBezTo>
                  <a:cubicBezTo>
                    <a:pt x="1793" y="2"/>
                    <a:pt x="1732" y="0"/>
                    <a:pt x="1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88" name="Google Shape;1688;p15"/>
            <p:cNvSpPr/>
            <p:nvPr/>
          </p:nvSpPr>
          <p:spPr>
            <a:xfrm>
              <a:off x="6632900" y="3299225"/>
              <a:ext cx="65000" cy="54500"/>
            </a:xfrm>
            <a:custGeom>
              <a:avLst/>
              <a:gdLst/>
              <a:ahLst/>
              <a:cxnLst/>
              <a:rect l="l" t="t" r="r" b="b"/>
              <a:pathLst>
                <a:path w="2600" h="2180" extrusionOk="0">
                  <a:moveTo>
                    <a:pt x="1662" y="0"/>
                  </a:moveTo>
                  <a:cubicBezTo>
                    <a:pt x="1141" y="0"/>
                    <a:pt x="152" y="121"/>
                    <a:pt x="51" y="605"/>
                  </a:cubicBezTo>
                  <a:cubicBezTo>
                    <a:pt x="1" y="851"/>
                    <a:pt x="184" y="1072"/>
                    <a:pt x="335" y="1249"/>
                  </a:cubicBezTo>
                  <a:cubicBezTo>
                    <a:pt x="556" y="1507"/>
                    <a:pt x="796" y="1760"/>
                    <a:pt x="1042" y="1999"/>
                  </a:cubicBezTo>
                  <a:cubicBezTo>
                    <a:pt x="1181" y="2127"/>
                    <a:pt x="1309" y="2180"/>
                    <a:pt x="1424" y="2180"/>
                  </a:cubicBezTo>
                  <a:cubicBezTo>
                    <a:pt x="1791" y="2180"/>
                    <a:pt x="2033" y="1640"/>
                    <a:pt x="2158" y="1280"/>
                  </a:cubicBezTo>
                  <a:cubicBezTo>
                    <a:pt x="2316" y="795"/>
                    <a:pt x="2599" y="57"/>
                    <a:pt x="1843" y="6"/>
                  </a:cubicBezTo>
                  <a:cubicBezTo>
                    <a:pt x="1793" y="2"/>
                    <a:pt x="1732" y="0"/>
                    <a:pt x="1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89" name="Google Shape;1689;p15"/>
            <p:cNvSpPr/>
            <p:nvPr/>
          </p:nvSpPr>
          <p:spPr>
            <a:xfrm>
              <a:off x="6690775" y="3243250"/>
              <a:ext cx="65150" cy="54500"/>
            </a:xfrm>
            <a:custGeom>
              <a:avLst/>
              <a:gdLst/>
              <a:ahLst/>
              <a:cxnLst/>
              <a:rect l="l" t="t" r="r" b="b"/>
              <a:pathLst>
                <a:path w="2606" h="2180" extrusionOk="0">
                  <a:moveTo>
                    <a:pt x="1662" y="0"/>
                  </a:moveTo>
                  <a:cubicBezTo>
                    <a:pt x="1142" y="0"/>
                    <a:pt x="158" y="121"/>
                    <a:pt x="57" y="605"/>
                  </a:cubicBezTo>
                  <a:cubicBezTo>
                    <a:pt x="1" y="851"/>
                    <a:pt x="183" y="1072"/>
                    <a:pt x="335" y="1249"/>
                  </a:cubicBezTo>
                  <a:cubicBezTo>
                    <a:pt x="562" y="1507"/>
                    <a:pt x="795" y="1760"/>
                    <a:pt x="1048" y="1999"/>
                  </a:cubicBezTo>
                  <a:cubicBezTo>
                    <a:pt x="1186" y="2127"/>
                    <a:pt x="1312" y="2180"/>
                    <a:pt x="1427" y="2180"/>
                  </a:cubicBezTo>
                  <a:cubicBezTo>
                    <a:pt x="1793" y="2180"/>
                    <a:pt x="2037" y="1640"/>
                    <a:pt x="2158" y="1280"/>
                  </a:cubicBezTo>
                  <a:cubicBezTo>
                    <a:pt x="2315" y="795"/>
                    <a:pt x="2605" y="57"/>
                    <a:pt x="1842" y="6"/>
                  </a:cubicBezTo>
                  <a:cubicBezTo>
                    <a:pt x="1793" y="3"/>
                    <a:pt x="1732" y="0"/>
                    <a:pt x="1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0" name="Google Shape;1690;p15"/>
            <p:cNvSpPr/>
            <p:nvPr/>
          </p:nvSpPr>
          <p:spPr>
            <a:xfrm>
              <a:off x="6730675" y="3253950"/>
              <a:ext cx="8375" cy="4300"/>
            </a:xfrm>
            <a:custGeom>
              <a:avLst/>
              <a:gdLst/>
              <a:ahLst/>
              <a:cxnLst/>
              <a:rect l="l" t="t" r="r" b="b"/>
              <a:pathLst>
                <a:path w="335" h="172" extrusionOk="0">
                  <a:moveTo>
                    <a:pt x="169" y="1"/>
                  </a:moveTo>
                  <a:cubicBezTo>
                    <a:pt x="146" y="1"/>
                    <a:pt x="123" y="5"/>
                    <a:pt x="101" y="13"/>
                  </a:cubicBezTo>
                  <a:cubicBezTo>
                    <a:pt x="51" y="26"/>
                    <a:pt x="0" y="76"/>
                    <a:pt x="51" y="127"/>
                  </a:cubicBezTo>
                  <a:cubicBezTo>
                    <a:pt x="84" y="156"/>
                    <a:pt x="128" y="171"/>
                    <a:pt x="172" y="171"/>
                  </a:cubicBezTo>
                  <a:cubicBezTo>
                    <a:pt x="195" y="171"/>
                    <a:pt x="218" y="167"/>
                    <a:pt x="240" y="158"/>
                  </a:cubicBezTo>
                  <a:cubicBezTo>
                    <a:pt x="284" y="140"/>
                    <a:pt x="334" y="95"/>
                    <a:pt x="290" y="45"/>
                  </a:cubicBezTo>
                  <a:cubicBezTo>
                    <a:pt x="257" y="16"/>
                    <a:pt x="213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1" name="Google Shape;1691;p15"/>
            <p:cNvSpPr/>
            <p:nvPr/>
          </p:nvSpPr>
          <p:spPr>
            <a:xfrm>
              <a:off x="6722000" y="3262100"/>
              <a:ext cx="8825" cy="4075"/>
            </a:xfrm>
            <a:custGeom>
              <a:avLst/>
              <a:gdLst/>
              <a:ahLst/>
              <a:cxnLst/>
              <a:rect l="l" t="t" r="r" b="b"/>
              <a:pathLst>
                <a:path w="353" h="163" extrusionOk="0">
                  <a:moveTo>
                    <a:pt x="210" y="1"/>
                  </a:moveTo>
                  <a:cubicBezTo>
                    <a:pt x="200" y="1"/>
                    <a:pt x="191" y="1"/>
                    <a:pt x="183" y="3"/>
                  </a:cubicBezTo>
                  <a:lnTo>
                    <a:pt x="145" y="3"/>
                  </a:lnTo>
                  <a:cubicBezTo>
                    <a:pt x="44" y="9"/>
                    <a:pt x="0" y="116"/>
                    <a:pt x="108" y="154"/>
                  </a:cubicBezTo>
                  <a:cubicBezTo>
                    <a:pt x="120" y="159"/>
                    <a:pt x="144" y="163"/>
                    <a:pt x="173" y="163"/>
                  </a:cubicBezTo>
                  <a:cubicBezTo>
                    <a:pt x="249" y="163"/>
                    <a:pt x="352" y="139"/>
                    <a:pt x="316" y="66"/>
                  </a:cubicBezTo>
                  <a:lnTo>
                    <a:pt x="303" y="41"/>
                  </a:lnTo>
                  <a:cubicBezTo>
                    <a:pt x="283" y="11"/>
                    <a:pt x="244" y="1"/>
                    <a:pt x="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2" name="Google Shape;1692;p15"/>
            <p:cNvSpPr/>
            <p:nvPr/>
          </p:nvSpPr>
          <p:spPr>
            <a:xfrm>
              <a:off x="6720575" y="3254825"/>
              <a:ext cx="6800" cy="4125"/>
            </a:xfrm>
            <a:custGeom>
              <a:avLst/>
              <a:gdLst/>
              <a:ahLst/>
              <a:cxnLst/>
              <a:rect l="l" t="t" r="r" b="b"/>
              <a:pathLst>
                <a:path w="272" h="165" extrusionOk="0">
                  <a:moveTo>
                    <a:pt x="132" y="0"/>
                  </a:moveTo>
                  <a:cubicBezTo>
                    <a:pt x="83" y="0"/>
                    <a:pt x="35" y="18"/>
                    <a:pt x="19" y="54"/>
                  </a:cubicBezTo>
                  <a:cubicBezTo>
                    <a:pt x="19" y="54"/>
                    <a:pt x="19" y="60"/>
                    <a:pt x="19" y="67"/>
                  </a:cubicBezTo>
                  <a:cubicBezTo>
                    <a:pt x="1" y="111"/>
                    <a:pt x="38" y="136"/>
                    <a:pt x="70" y="149"/>
                  </a:cubicBezTo>
                  <a:cubicBezTo>
                    <a:pt x="64" y="146"/>
                    <a:pt x="60" y="145"/>
                    <a:pt x="59" y="145"/>
                  </a:cubicBezTo>
                  <a:lnTo>
                    <a:pt x="59" y="145"/>
                  </a:lnTo>
                  <a:cubicBezTo>
                    <a:pt x="55" y="145"/>
                    <a:pt x="85" y="161"/>
                    <a:pt x="95" y="161"/>
                  </a:cubicBezTo>
                  <a:cubicBezTo>
                    <a:pt x="104" y="163"/>
                    <a:pt x="112" y="164"/>
                    <a:pt x="120" y="164"/>
                  </a:cubicBezTo>
                  <a:cubicBezTo>
                    <a:pt x="137" y="164"/>
                    <a:pt x="154" y="161"/>
                    <a:pt x="171" y="161"/>
                  </a:cubicBezTo>
                  <a:cubicBezTo>
                    <a:pt x="209" y="155"/>
                    <a:pt x="272" y="123"/>
                    <a:pt x="253" y="67"/>
                  </a:cubicBezTo>
                  <a:lnTo>
                    <a:pt x="253" y="60"/>
                  </a:lnTo>
                  <a:cubicBezTo>
                    <a:pt x="240" y="21"/>
                    <a:pt x="186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3" name="Google Shape;1693;p15"/>
            <p:cNvSpPr/>
            <p:nvPr/>
          </p:nvSpPr>
          <p:spPr>
            <a:xfrm>
              <a:off x="6666025" y="3323300"/>
              <a:ext cx="11300" cy="4675"/>
            </a:xfrm>
            <a:custGeom>
              <a:avLst/>
              <a:gdLst/>
              <a:ahLst/>
              <a:cxnLst/>
              <a:rect l="l" t="t" r="r" b="b"/>
              <a:pathLst>
                <a:path w="452" h="187" extrusionOk="0">
                  <a:moveTo>
                    <a:pt x="206" y="1"/>
                  </a:moveTo>
                  <a:cubicBezTo>
                    <a:pt x="172" y="1"/>
                    <a:pt x="138" y="9"/>
                    <a:pt x="108" y="27"/>
                  </a:cubicBezTo>
                  <a:cubicBezTo>
                    <a:pt x="0" y="90"/>
                    <a:pt x="95" y="166"/>
                    <a:pt x="171" y="185"/>
                  </a:cubicBezTo>
                  <a:lnTo>
                    <a:pt x="183" y="185"/>
                  </a:lnTo>
                  <a:cubicBezTo>
                    <a:pt x="189" y="186"/>
                    <a:pt x="195" y="186"/>
                    <a:pt x="203" y="186"/>
                  </a:cubicBezTo>
                  <a:cubicBezTo>
                    <a:pt x="279" y="186"/>
                    <a:pt x="451" y="133"/>
                    <a:pt x="360" y="59"/>
                  </a:cubicBezTo>
                  <a:lnTo>
                    <a:pt x="347" y="52"/>
                  </a:lnTo>
                  <a:cubicBezTo>
                    <a:pt x="306" y="19"/>
                    <a:pt x="256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4" name="Google Shape;1694;p15"/>
            <p:cNvSpPr/>
            <p:nvPr/>
          </p:nvSpPr>
          <p:spPr>
            <a:xfrm>
              <a:off x="6663975" y="3334325"/>
              <a:ext cx="8525" cy="4325"/>
            </a:xfrm>
            <a:custGeom>
              <a:avLst/>
              <a:gdLst/>
              <a:ahLst/>
              <a:cxnLst/>
              <a:rect l="l" t="t" r="r" b="b"/>
              <a:pathLst>
                <a:path w="341" h="173" extrusionOk="0">
                  <a:moveTo>
                    <a:pt x="161" y="0"/>
                  </a:moveTo>
                  <a:cubicBezTo>
                    <a:pt x="140" y="0"/>
                    <a:pt x="120" y="3"/>
                    <a:pt x="101" y="9"/>
                  </a:cubicBezTo>
                  <a:cubicBezTo>
                    <a:pt x="51" y="28"/>
                    <a:pt x="0" y="78"/>
                    <a:pt x="51" y="128"/>
                  </a:cubicBezTo>
                  <a:cubicBezTo>
                    <a:pt x="84" y="157"/>
                    <a:pt x="128" y="173"/>
                    <a:pt x="172" y="173"/>
                  </a:cubicBezTo>
                  <a:cubicBezTo>
                    <a:pt x="195" y="173"/>
                    <a:pt x="218" y="169"/>
                    <a:pt x="240" y="160"/>
                  </a:cubicBezTo>
                  <a:cubicBezTo>
                    <a:pt x="290" y="147"/>
                    <a:pt x="341" y="97"/>
                    <a:pt x="297" y="46"/>
                  </a:cubicBezTo>
                  <a:cubicBezTo>
                    <a:pt x="257" y="16"/>
                    <a:pt x="208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5" name="Google Shape;1695;p15"/>
            <p:cNvSpPr/>
            <p:nvPr/>
          </p:nvSpPr>
          <p:spPr>
            <a:xfrm>
              <a:off x="6656400" y="3330150"/>
              <a:ext cx="9025" cy="4675"/>
            </a:xfrm>
            <a:custGeom>
              <a:avLst/>
              <a:gdLst/>
              <a:ahLst/>
              <a:cxnLst/>
              <a:rect l="l" t="t" r="r" b="b"/>
              <a:pathLst>
                <a:path w="361" h="187" extrusionOk="0">
                  <a:moveTo>
                    <a:pt x="173" y="0"/>
                  </a:moveTo>
                  <a:cubicBezTo>
                    <a:pt x="151" y="0"/>
                    <a:pt x="129" y="4"/>
                    <a:pt x="108" y="12"/>
                  </a:cubicBezTo>
                  <a:cubicBezTo>
                    <a:pt x="57" y="31"/>
                    <a:pt x="1" y="87"/>
                    <a:pt x="51" y="138"/>
                  </a:cubicBezTo>
                  <a:cubicBezTo>
                    <a:pt x="90" y="168"/>
                    <a:pt x="139" y="187"/>
                    <a:pt x="188" y="187"/>
                  </a:cubicBezTo>
                  <a:cubicBezTo>
                    <a:pt x="210" y="187"/>
                    <a:pt x="232" y="183"/>
                    <a:pt x="253" y="176"/>
                  </a:cubicBezTo>
                  <a:cubicBezTo>
                    <a:pt x="303" y="157"/>
                    <a:pt x="360" y="100"/>
                    <a:pt x="310" y="49"/>
                  </a:cubicBezTo>
                  <a:cubicBezTo>
                    <a:pt x="270" y="19"/>
                    <a:pt x="222" y="0"/>
                    <a:pt x="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6" name="Google Shape;1696;p15"/>
            <p:cNvSpPr/>
            <p:nvPr/>
          </p:nvSpPr>
          <p:spPr>
            <a:xfrm>
              <a:off x="6671225" y="3312150"/>
              <a:ext cx="9950" cy="5425"/>
            </a:xfrm>
            <a:custGeom>
              <a:avLst/>
              <a:gdLst/>
              <a:ahLst/>
              <a:cxnLst/>
              <a:rect l="l" t="t" r="r" b="b"/>
              <a:pathLst>
                <a:path w="398" h="217" extrusionOk="0">
                  <a:moveTo>
                    <a:pt x="221" y="0"/>
                  </a:moveTo>
                  <a:cubicBezTo>
                    <a:pt x="164" y="0"/>
                    <a:pt x="0" y="38"/>
                    <a:pt x="57" y="126"/>
                  </a:cubicBezTo>
                  <a:lnTo>
                    <a:pt x="57" y="139"/>
                  </a:lnTo>
                  <a:cubicBezTo>
                    <a:pt x="79" y="189"/>
                    <a:pt x="161" y="217"/>
                    <a:pt x="239" y="217"/>
                  </a:cubicBezTo>
                  <a:cubicBezTo>
                    <a:pt x="319" y="217"/>
                    <a:pt x="395" y="187"/>
                    <a:pt x="398" y="120"/>
                  </a:cubicBezTo>
                  <a:lnTo>
                    <a:pt x="398" y="107"/>
                  </a:lnTo>
                  <a:cubicBezTo>
                    <a:pt x="398" y="25"/>
                    <a:pt x="284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7" name="Google Shape;1697;p15"/>
            <p:cNvSpPr/>
            <p:nvPr/>
          </p:nvSpPr>
          <p:spPr>
            <a:xfrm>
              <a:off x="6613525" y="3363325"/>
              <a:ext cx="6925" cy="3450"/>
            </a:xfrm>
            <a:custGeom>
              <a:avLst/>
              <a:gdLst/>
              <a:ahLst/>
              <a:cxnLst/>
              <a:rect l="l" t="t" r="r" b="b"/>
              <a:pathLst>
                <a:path w="277" h="138" extrusionOk="0">
                  <a:moveTo>
                    <a:pt x="170" y="1"/>
                  </a:moveTo>
                  <a:cubicBezTo>
                    <a:pt x="161" y="1"/>
                    <a:pt x="152" y="1"/>
                    <a:pt x="145" y="3"/>
                  </a:cubicBezTo>
                  <a:lnTo>
                    <a:pt x="120" y="9"/>
                  </a:lnTo>
                  <a:cubicBezTo>
                    <a:pt x="44" y="22"/>
                    <a:pt x="0" y="97"/>
                    <a:pt x="95" y="129"/>
                  </a:cubicBezTo>
                  <a:cubicBezTo>
                    <a:pt x="109" y="134"/>
                    <a:pt x="132" y="138"/>
                    <a:pt x="155" y="138"/>
                  </a:cubicBezTo>
                  <a:cubicBezTo>
                    <a:pt x="212" y="138"/>
                    <a:pt x="277" y="118"/>
                    <a:pt x="259" y="60"/>
                  </a:cubicBezTo>
                  <a:cubicBezTo>
                    <a:pt x="259" y="53"/>
                    <a:pt x="259" y="47"/>
                    <a:pt x="252" y="41"/>
                  </a:cubicBezTo>
                  <a:cubicBezTo>
                    <a:pt x="247" y="11"/>
                    <a:pt x="204" y="1"/>
                    <a:pt x="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8" name="Google Shape;1698;p15"/>
            <p:cNvSpPr/>
            <p:nvPr/>
          </p:nvSpPr>
          <p:spPr>
            <a:xfrm>
              <a:off x="6605475" y="3373725"/>
              <a:ext cx="9950" cy="5050"/>
            </a:xfrm>
            <a:custGeom>
              <a:avLst/>
              <a:gdLst/>
              <a:ahLst/>
              <a:cxnLst/>
              <a:rect l="l" t="t" r="r" b="b"/>
              <a:pathLst>
                <a:path w="398" h="202" extrusionOk="0">
                  <a:moveTo>
                    <a:pt x="199" y="0"/>
                  </a:moveTo>
                  <a:cubicBezTo>
                    <a:pt x="172" y="0"/>
                    <a:pt x="146" y="5"/>
                    <a:pt x="120" y="16"/>
                  </a:cubicBezTo>
                  <a:cubicBezTo>
                    <a:pt x="64" y="35"/>
                    <a:pt x="0" y="91"/>
                    <a:pt x="57" y="148"/>
                  </a:cubicBezTo>
                  <a:cubicBezTo>
                    <a:pt x="99" y="182"/>
                    <a:pt x="153" y="201"/>
                    <a:pt x="206" y="201"/>
                  </a:cubicBezTo>
                  <a:cubicBezTo>
                    <a:pt x="232" y="201"/>
                    <a:pt x="259" y="196"/>
                    <a:pt x="284" y="186"/>
                  </a:cubicBezTo>
                  <a:cubicBezTo>
                    <a:pt x="341" y="167"/>
                    <a:pt x="398" y="110"/>
                    <a:pt x="347" y="54"/>
                  </a:cubicBezTo>
                  <a:cubicBezTo>
                    <a:pt x="305" y="20"/>
                    <a:pt x="252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699" name="Google Shape;1699;p15"/>
            <p:cNvSpPr/>
            <p:nvPr/>
          </p:nvSpPr>
          <p:spPr>
            <a:xfrm>
              <a:off x="6614175" y="3373050"/>
              <a:ext cx="7850" cy="3175"/>
            </a:xfrm>
            <a:custGeom>
              <a:avLst/>
              <a:gdLst/>
              <a:ahLst/>
              <a:cxnLst/>
              <a:rect l="l" t="t" r="r" b="b"/>
              <a:pathLst>
                <a:path w="314" h="127" extrusionOk="0">
                  <a:moveTo>
                    <a:pt x="162" y="0"/>
                  </a:moveTo>
                  <a:cubicBezTo>
                    <a:pt x="83" y="0"/>
                    <a:pt x="1" y="40"/>
                    <a:pt x="56" y="99"/>
                  </a:cubicBezTo>
                  <a:cubicBezTo>
                    <a:pt x="77" y="118"/>
                    <a:pt x="114" y="126"/>
                    <a:pt x="152" y="126"/>
                  </a:cubicBezTo>
                  <a:cubicBezTo>
                    <a:pt x="231" y="126"/>
                    <a:pt x="313" y="90"/>
                    <a:pt x="258" y="30"/>
                  </a:cubicBezTo>
                  <a:cubicBezTo>
                    <a:pt x="237" y="10"/>
                    <a:pt x="200" y="0"/>
                    <a:pt x="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700" name="Google Shape;1700;p15"/>
            <p:cNvSpPr/>
            <p:nvPr/>
          </p:nvSpPr>
          <p:spPr>
            <a:xfrm>
              <a:off x="6599900" y="3364900"/>
              <a:ext cx="7975" cy="4075"/>
            </a:xfrm>
            <a:custGeom>
              <a:avLst/>
              <a:gdLst/>
              <a:ahLst/>
              <a:cxnLst/>
              <a:rect l="l" t="t" r="r" b="b"/>
              <a:pathLst>
                <a:path w="319" h="163" extrusionOk="0">
                  <a:moveTo>
                    <a:pt x="155" y="1"/>
                  </a:moveTo>
                  <a:cubicBezTo>
                    <a:pt x="86" y="1"/>
                    <a:pt x="0" y="24"/>
                    <a:pt x="28" y="97"/>
                  </a:cubicBezTo>
                  <a:cubicBezTo>
                    <a:pt x="34" y="116"/>
                    <a:pt x="47" y="135"/>
                    <a:pt x="72" y="148"/>
                  </a:cubicBezTo>
                  <a:cubicBezTo>
                    <a:pt x="91" y="157"/>
                    <a:pt x="113" y="162"/>
                    <a:pt x="136" y="162"/>
                  </a:cubicBezTo>
                  <a:cubicBezTo>
                    <a:pt x="159" y="162"/>
                    <a:pt x="182" y="157"/>
                    <a:pt x="205" y="148"/>
                  </a:cubicBezTo>
                  <a:cubicBezTo>
                    <a:pt x="280" y="129"/>
                    <a:pt x="318" y="47"/>
                    <a:pt x="217" y="9"/>
                  </a:cubicBezTo>
                  <a:cubicBezTo>
                    <a:pt x="203" y="4"/>
                    <a:pt x="180" y="1"/>
                    <a:pt x="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  <p:sp>
          <p:nvSpPr>
            <p:cNvPr id="1701" name="Google Shape;1701;p15"/>
            <p:cNvSpPr/>
            <p:nvPr/>
          </p:nvSpPr>
          <p:spPr>
            <a:xfrm>
              <a:off x="6592225" y="3377200"/>
              <a:ext cx="9650" cy="5275"/>
            </a:xfrm>
            <a:custGeom>
              <a:avLst/>
              <a:gdLst/>
              <a:ahLst/>
              <a:cxnLst/>
              <a:rect l="l" t="t" r="r" b="b"/>
              <a:pathLst>
                <a:path w="386" h="211" extrusionOk="0">
                  <a:moveTo>
                    <a:pt x="205" y="1"/>
                  </a:moveTo>
                  <a:cubicBezTo>
                    <a:pt x="147" y="1"/>
                    <a:pt x="71" y="16"/>
                    <a:pt x="45" y="72"/>
                  </a:cubicBezTo>
                  <a:cubicBezTo>
                    <a:pt x="1" y="167"/>
                    <a:pt x="146" y="205"/>
                    <a:pt x="209" y="211"/>
                  </a:cubicBezTo>
                  <a:cubicBezTo>
                    <a:pt x="272" y="211"/>
                    <a:pt x="379" y="186"/>
                    <a:pt x="385" y="110"/>
                  </a:cubicBezTo>
                  <a:cubicBezTo>
                    <a:pt x="385" y="41"/>
                    <a:pt x="297" y="3"/>
                    <a:pt x="240" y="3"/>
                  </a:cubicBezTo>
                  <a:cubicBezTo>
                    <a:pt x="230" y="2"/>
                    <a:pt x="218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400"/>
            </a:p>
          </p:txBody>
        </p:sp>
      </p:grpSp>
    </p:spTree>
    <p:extLst>
      <p:ext uri="{BB962C8B-B14F-4D97-AF65-F5344CB8AC3E}">
        <p14:creationId xmlns:p14="http://schemas.microsoft.com/office/powerpoint/2010/main" val="322124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9763EC-025E-4F18-9F1D-4AAA58D47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65AFA0-E1D2-4120-8E99-6ECF55C2E0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5B2D41-BADB-47E9-B4B8-177807E61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7F706-E85F-48BA-BB79-4250A048A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262676"/>
      </p:ext>
    </p:extLst>
  </p:cSld>
  <p:clrMapOvr>
    <a:masterClrMapping/>
  </p:clrMapOvr>
  <p:transition spd="med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203200" y="3979200"/>
            <a:ext cx="51792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b="1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1203200" y="2842300"/>
            <a:ext cx="4308800" cy="9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18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F235DA2E-4CE2-4F9D-9D8D-9D218FDEF12F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B11E39D1-5115-490E-9AB8-CE32043266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76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875E336D-49D8-475C-B0B8-0257F3A63960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770F475D-39A3-4873-882A-DBCBD3300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14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012E23D4-29D3-49B0-B9A0-34EBD99FDF8F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68F32C82-A331-4F31-AF4E-F6E9D4DF04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6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BCC7DB15-E48B-4EDB-B4FB-AA2B8BF7A913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F91FA7F3-EA30-4409-9B6A-66E116F1EF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2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latin typeface=".VnAvant" pitchFamily="34" charset="0"/>
                <a:ea typeface="+mn-ea"/>
              </a:defRPr>
            </a:lvl1pPr>
          </a:lstStyle>
          <a:p>
            <a:pPr>
              <a:defRPr/>
            </a:pPr>
            <a:fld id="{2D4F1CBD-C2C0-4F6A-B726-D11F1A80CBC9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3B55F91C-F90E-4E3E-B870-8CA4C8DD2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20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Times New Roman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F20B9185-68B9-4CEF-BEF9-F3563FB8CA9C}" type="datetime1">
              <a:rPr lang="en-US" altLang="en-US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23F60933-5316-43C3-A7AF-8D217528C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  <p:sldLayoutId id="2147484577" r:id="rId12"/>
    <p:sldLayoutId id="2147484578" r:id="rId13"/>
    <p:sldLayoutId id="2147484579" r:id="rId14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401600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600"/>
              <a:buFont typeface="Fira Sans Extra Condensed Medium"/>
              <a:buNone/>
              <a:defRPr sz="2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863500"/>
            <a:ext cx="10972800" cy="4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●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"/>
              <a:buChar char="■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154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  <p:sldLayoutId id="2147484690" r:id="rId12"/>
    <p:sldLayoutId id="2147484693" r:id="rId13"/>
    <p:sldLayoutId id="2147484694" r:id="rId14"/>
    <p:sldLayoutId id="2147484695" r:id="rId15"/>
    <p:sldLayoutId id="214748459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890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69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0B9185-68B9-4CEF-BEF9-F3563FB8CA9C}" type="datetime1">
              <a:rPr lang="en-US" altLang="en-US" smtClean="0"/>
              <a:pPr>
                <a:defRPr/>
              </a:pPr>
              <a:t>10/10/2021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Parents as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F60933-5316-43C3-A7AF-8D217528CFC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68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9" r:id="rId1"/>
    <p:sldLayoutId id="2147484700" r:id="rId2"/>
    <p:sldLayoutId id="2147484701" r:id="rId3"/>
    <p:sldLayoutId id="2147484702" r:id="rId4"/>
    <p:sldLayoutId id="2147484703" r:id="rId5"/>
    <p:sldLayoutId id="2147484704" r:id="rId6"/>
    <p:sldLayoutId id="2147484705" r:id="rId7"/>
    <p:sldLayoutId id="2147484706" r:id="rId8"/>
    <p:sldLayoutId id="2147484707" r:id="rId9"/>
    <p:sldLayoutId id="2147484708" r:id="rId10"/>
    <p:sldLayoutId id="2147484709" r:id="rId11"/>
    <p:sldLayoutId id="2147484710" r:id="rId12"/>
    <p:sldLayoutId id="2147484711" r:id="rId13"/>
    <p:sldLayoutId id="2147484712" r:id="rId14"/>
    <p:sldLayoutId id="2147484714" r:id="rId15"/>
    <p:sldLayoutId id="2147484716" r:id="rId16"/>
    <p:sldLayoutId id="2147484717" r:id="rId17"/>
    <p:sldLayoutId id="214748471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4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.png"/><Relationship Id="rId5" Type="http://schemas.openxmlformats.org/officeDocument/2006/relationships/image" Target="../media/image38.sv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2.sv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3.xml"/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9.jpe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FE3D99CF-C596-46C7-B0CD-E386E6B74F2F}"/>
              </a:ext>
            </a:extLst>
          </p:cNvPr>
          <p:cNvSpPr/>
          <p:nvPr/>
        </p:nvSpPr>
        <p:spPr>
          <a:xfrm>
            <a:off x="2801938" y="2266951"/>
            <a:ext cx="1160462" cy="1160463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9ABC17-C2A8-4EA2-A2BE-8772BC224A8F}"/>
              </a:ext>
            </a:extLst>
          </p:cNvPr>
          <p:cNvSpPr/>
          <p:nvPr/>
        </p:nvSpPr>
        <p:spPr>
          <a:xfrm>
            <a:off x="4613276" y="2276475"/>
            <a:ext cx="1160463" cy="1162050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E55318-0ABD-4AA0-95A2-0BFB03F007B1}"/>
              </a:ext>
            </a:extLst>
          </p:cNvPr>
          <p:cNvSpPr/>
          <p:nvPr/>
        </p:nvSpPr>
        <p:spPr>
          <a:xfrm>
            <a:off x="6423025" y="2266951"/>
            <a:ext cx="1162050" cy="1160463"/>
          </a:xfrm>
          <a:prstGeom prst="ellipse">
            <a:avLst/>
          </a:prstGeom>
          <a:solidFill>
            <a:srgbClr val="06A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922D3C7-0F82-4CE1-902A-388D3381E6AF}"/>
              </a:ext>
            </a:extLst>
          </p:cNvPr>
          <p:cNvSpPr/>
          <p:nvPr/>
        </p:nvSpPr>
        <p:spPr>
          <a:xfrm>
            <a:off x="8234363" y="2266951"/>
            <a:ext cx="1160462" cy="1160463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2230" name="Picture 23">
            <a:extLst>
              <a:ext uri="{FF2B5EF4-FFF2-40B4-BE49-F238E27FC236}">
                <a16:creationId xmlns:a16="http://schemas.microsoft.com/office/drawing/2014/main" id="{A56B15CC-36BF-4542-AE15-8F29C0BA5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4" y="2381250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24">
            <a:extLst>
              <a:ext uri="{FF2B5EF4-FFF2-40B4-BE49-F238E27FC236}">
                <a16:creationId xmlns:a16="http://schemas.microsoft.com/office/drawing/2014/main" id="{1368F4AF-E274-48BB-8850-F8280E86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9" y="2425700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25">
            <a:extLst>
              <a:ext uri="{FF2B5EF4-FFF2-40B4-BE49-F238E27FC236}">
                <a16:creationId xmlns:a16="http://schemas.microsoft.com/office/drawing/2014/main" id="{EDD268E0-0A1F-4A27-95C3-1B7C1B7BA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439989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26">
            <a:extLst>
              <a:ext uri="{FF2B5EF4-FFF2-40B4-BE49-F238E27FC236}">
                <a16:creationId xmlns:a16="http://schemas.microsoft.com/office/drawing/2014/main" id="{B3530A68-9D74-4307-B356-86F4936F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9" y="2468564"/>
            <a:ext cx="8143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0A50901-00A4-40D9-910A-CC1C70FCD5CF}"/>
              </a:ext>
            </a:extLst>
          </p:cNvPr>
          <p:cNvSpPr/>
          <p:nvPr/>
        </p:nvSpPr>
        <p:spPr>
          <a:xfrm>
            <a:off x="2582863" y="3429001"/>
            <a:ext cx="16002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VL Fourth Medium"/>
                <a:ea typeface="等线" panose="02010600030101010101" pitchFamily="2" charset="-122"/>
                <a:cs typeface="+mn-cs"/>
                <a:sym typeface="+mn-ea"/>
              </a:rPr>
              <a:t>Chuẩn bị đầy đủ sách vở, đồ dùng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VL Fourth Medium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4B8982-2C01-4DF6-A111-998F638CE047}"/>
              </a:ext>
            </a:extLst>
          </p:cNvPr>
          <p:cNvSpPr/>
          <p:nvPr/>
        </p:nvSpPr>
        <p:spPr>
          <a:xfrm>
            <a:off x="4394201" y="3429001"/>
            <a:ext cx="1598613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VL Fourth Medium"/>
                <a:ea typeface="等线" panose="02010600030101010101" pitchFamily="2" charset="-122"/>
                <a:cs typeface="+mn-cs"/>
                <a:sym typeface="+mn-ea"/>
              </a:rPr>
              <a:t>Tập trung lắng nghe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VL Fourth Medium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FDA9BD5-A001-4EFB-BEFD-F0BB86B92D0B}"/>
              </a:ext>
            </a:extLst>
          </p:cNvPr>
          <p:cNvSpPr/>
          <p:nvPr/>
        </p:nvSpPr>
        <p:spPr>
          <a:xfrm>
            <a:off x="6203950" y="3429001"/>
            <a:ext cx="16002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VL Fourth Medium"/>
                <a:ea typeface="等线" panose="02010600030101010101" pitchFamily="2" charset="-122"/>
                <a:cs typeface="+mn-cs"/>
                <a:sym typeface="+mn-ea"/>
              </a:rPr>
              <a:t>Chủ động ghi chép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VL Fourth Medium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5E8DD6D-5205-47AF-8252-F48AEF70E019}"/>
              </a:ext>
            </a:extLst>
          </p:cNvPr>
          <p:cNvSpPr/>
          <p:nvPr/>
        </p:nvSpPr>
        <p:spPr>
          <a:xfrm>
            <a:off x="8015288" y="3429001"/>
            <a:ext cx="1598612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VL Fourth Medium"/>
                <a:ea typeface="等线" panose="02010600030101010101" pitchFamily="2" charset="-122"/>
                <a:cs typeface="+mn-cs"/>
                <a:sym typeface="+mn-ea"/>
              </a:rPr>
              <a:t>Thực hành yêu cầu của giáo viên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VL Fourth Medium"/>
              <a:ea typeface="等线" panose="02010600030101010101" pitchFamily="2" charset="-122"/>
              <a:cs typeface="+mn-cs"/>
              <a:sym typeface="+mn-ea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9DF728-5C2E-4F84-947C-BC1E2E8301BE}"/>
              </a:ext>
            </a:extLst>
          </p:cNvPr>
          <p:cNvCxnSpPr/>
          <p:nvPr/>
        </p:nvCxnSpPr>
        <p:spPr>
          <a:xfrm>
            <a:off x="1524000" y="1325563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>
            <a:extLst>
              <a:ext uri="{FF2B5EF4-FFF2-40B4-BE49-F238E27FC236}">
                <a16:creationId xmlns:a16="http://schemas.microsoft.com/office/drawing/2014/main" id="{0F526602-C304-479B-8855-FC3C62E39ED8}"/>
              </a:ext>
            </a:extLst>
          </p:cNvPr>
          <p:cNvSpPr txBox="1"/>
          <p:nvPr/>
        </p:nvSpPr>
        <p:spPr>
          <a:xfrm>
            <a:off x="2898775" y="1071564"/>
            <a:ext cx="6394450" cy="51117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8" name="Text Box 18">
            <a:extLst>
              <a:ext uri="{FF2B5EF4-FFF2-40B4-BE49-F238E27FC236}">
                <a16:creationId xmlns:a16="http://schemas.microsoft.com/office/drawing/2014/main" id="{49F2A00D-C334-48D5-A9D5-FB2915F4E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05369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smtClean="0">
                <a:latin typeface="Arial" panose="020B0604020202020204" pitchFamily="34" charset="0"/>
              </a:rPr>
              <a:t> - </a:t>
            </a:r>
            <a:r>
              <a:rPr lang="en-US" altLang="en-US" sz="3600" b="1" dirty="0" err="1" smtClean="0">
                <a:latin typeface="Arial" panose="020B0604020202020204" pitchFamily="34" charset="0"/>
              </a:rPr>
              <a:t>nhập</a:t>
            </a:r>
            <a:r>
              <a:rPr lang="en-US" altLang="en-US" sz="3600" b="1" dirty="0" smtClean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cuộc</a:t>
            </a:r>
            <a:r>
              <a:rPr lang="en-US" altLang="en-US" sz="3600" b="1" dirty="0">
                <a:latin typeface="Arial" panose="020B0604020202020204" pitchFamily="34" charset="0"/>
              </a:rPr>
              <a:t> :</a:t>
            </a:r>
            <a:r>
              <a:rPr lang="en-US" altLang="en-US" sz="3600" b="1" dirty="0" err="1">
                <a:latin typeface="Arial" panose="020B0604020202020204" pitchFamily="34" charset="0"/>
              </a:rPr>
              <a:t>Tham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gia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vào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chơi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cùng</a:t>
            </a:r>
            <a:r>
              <a:rPr lang="en-US" altLang="en-US" sz="3600" b="1" dirty="0"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81007C01-CAA0-467B-8ED8-1B7D7256A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037" y="30480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smtClean="0">
                <a:latin typeface="Arial" panose="020B0604020202020204" pitchFamily="34" charset="0"/>
              </a:rPr>
              <a:t>- </a:t>
            </a:r>
            <a:r>
              <a:rPr lang="en-US" altLang="en-US" sz="3600" b="1" dirty="0" err="1" smtClean="0">
                <a:latin typeface="Arial" panose="020B0604020202020204" pitchFamily="34" charset="0"/>
              </a:rPr>
              <a:t>chạy</a:t>
            </a:r>
            <a:r>
              <a:rPr lang="en-US" altLang="en-US" sz="3600" b="1" dirty="0" smtClean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một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mạch</a:t>
            </a:r>
            <a:r>
              <a:rPr lang="en-US" altLang="en-US" sz="3600" b="1" dirty="0" smtClean="0">
                <a:latin typeface="Arial" panose="020B0604020202020204" pitchFamily="34" charset="0"/>
              </a:rPr>
              <a:t>: </a:t>
            </a:r>
            <a:r>
              <a:rPr lang="en-US" altLang="en-US" sz="3600" b="1" dirty="0" err="1" smtClean="0">
                <a:latin typeface="Arial" panose="020B0604020202020204" pitchFamily="34" charset="0"/>
              </a:rPr>
              <a:t>Chạy</a:t>
            </a:r>
            <a:r>
              <a:rPr lang="en-US" altLang="en-US" sz="3600" b="1" dirty="0" smtClean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nhanh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và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không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dừng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lại</a:t>
            </a:r>
            <a:r>
              <a:rPr lang="en-US" altLang="en-US" sz="3600" b="1" dirty="0">
                <a:latin typeface="Arial" panose="020B0604020202020204" pitchFamily="34" charset="0"/>
              </a:rPr>
              <a:t> .</a:t>
            </a:r>
          </a:p>
        </p:txBody>
      </p:sp>
      <p:pic>
        <p:nvPicPr>
          <p:cNvPr id="13" name="图片 48134" descr="1-51">
            <a:extLst>
              <a:ext uri="{FF2B5EF4-FFF2-40B4-BE49-F238E27FC236}">
                <a16:creationId xmlns:a16="http://schemas.microsoft.com/office/drawing/2014/main" id="{361F73CC-795A-458F-98AE-0D6CF191A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836718"/>
            <a:ext cx="2701663" cy="23785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ộp_Văn_Bản 14"/>
          <p:cNvSpPr txBox="1">
            <a:spLocks noChangeArrowheads="1"/>
          </p:cNvSpPr>
          <p:nvPr/>
        </p:nvSpPr>
        <p:spPr bwMode="auto">
          <a:xfrm>
            <a:off x="4203700" y="609600"/>
            <a:ext cx="3200400" cy="76816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180" tIns="45089" rIns="90180" bIns="45089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GIẢI NGHĨA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2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8" grpId="0"/>
      <p:bldP spid="51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336430" y="1723616"/>
            <a:ext cx="11398370" cy="165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latin typeface="Cambria" panose="02040503050406030204" pitchFamily="18" charset="0"/>
                <a:cs typeface="Times New Roman" panose="02020603050405020304" pitchFamily="18" charset="0"/>
              </a:rPr>
              <a:t> một lúc mới nhớ lời mẹ dặn, em vội chạy một mạch đến cửa hàng mua thuốc rồi mang về nhà.</a:t>
            </a:r>
          </a:p>
        </p:txBody>
      </p:sp>
      <p:sp>
        <p:nvSpPr>
          <p:cNvPr id="13" name="Line 294"/>
          <p:cNvSpPr>
            <a:spLocks noChangeShapeType="1"/>
          </p:cNvSpPr>
          <p:nvPr/>
        </p:nvSpPr>
        <p:spPr bwMode="auto">
          <a:xfrm flipH="1">
            <a:off x="4464933" y="2895600"/>
            <a:ext cx="107067" cy="40005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5" name="Line 294"/>
          <p:cNvSpPr>
            <a:spLocks noChangeShapeType="1"/>
          </p:cNvSpPr>
          <p:nvPr/>
        </p:nvSpPr>
        <p:spPr bwMode="auto">
          <a:xfrm flipH="1">
            <a:off x="10325711" y="2930978"/>
            <a:ext cx="107067" cy="40005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6" name="Line 294"/>
          <p:cNvSpPr>
            <a:spLocks noChangeShapeType="1"/>
          </p:cNvSpPr>
          <p:nvPr/>
        </p:nvSpPr>
        <p:spPr bwMode="auto">
          <a:xfrm flipH="1">
            <a:off x="10439400" y="2930978"/>
            <a:ext cx="107067" cy="40005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3200" y="533400"/>
            <a:ext cx="632460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</a:rPr>
              <a:t>LUYỆN ĐỌC CÂU DÀI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B7CD23-2D98-44A7-B475-6F6521F20040}"/>
              </a:ext>
            </a:extLst>
          </p:cNvPr>
          <p:cNvSpPr/>
          <p:nvPr/>
        </p:nvSpPr>
        <p:spPr>
          <a:xfrm>
            <a:off x="228600" y="164831"/>
            <a:ext cx="1447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Hộp_Văn_Bản 9"/>
          <p:cNvSpPr txBox="1">
            <a:spLocks noChangeArrowheads="1"/>
          </p:cNvSpPr>
          <p:nvPr/>
        </p:nvSpPr>
        <p:spPr bwMode="auto">
          <a:xfrm>
            <a:off x="609600" y="1649631"/>
            <a:ext cx="11439408" cy="156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An –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Hộp_Văn_Bản 8"/>
          <p:cNvSpPr txBox="1">
            <a:spLocks noChangeArrowheads="1"/>
          </p:cNvSpPr>
          <p:nvPr/>
        </p:nvSpPr>
        <p:spPr bwMode="auto">
          <a:xfrm>
            <a:off x="457200" y="3810000"/>
            <a:ext cx="10871200" cy="23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pPr algn="ctr"/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, An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457200"/>
            <a:ext cx="632460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TÌM HIỂU ĐOẠN 1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Hộp_Văn_Bản 11"/>
          <p:cNvSpPr txBox="1">
            <a:spLocks noChangeArrowheads="1"/>
          </p:cNvSpPr>
          <p:nvPr/>
        </p:nvSpPr>
        <p:spPr bwMode="auto">
          <a:xfrm>
            <a:off x="1371600" y="609600"/>
            <a:ext cx="10287001" cy="23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 –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 –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Hộp_Văn_Bản 5"/>
          <p:cNvSpPr txBox="1">
            <a:spLocks noChangeArrowheads="1"/>
          </p:cNvSpPr>
          <p:nvPr/>
        </p:nvSpPr>
        <p:spPr bwMode="auto">
          <a:xfrm>
            <a:off x="602075" y="3429001"/>
            <a:ext cx="10668000" cy="82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An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Hộp_Văn_Bản 12"/>
          <p:cNvSpPr txBox="1">
            <a:spLocks noChangeArrowheads="1"/>
          </p:cNvSpPr>
          <p:nvPr/>
        </p:nvSpPr>
        <p:spPr bwMode="auto">
          <a:xfrm>
            <a:off x="451556" y="644423"/>
            <a:ext cx="10871200" cy="173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pPr algn="ctr"/>
            <a:r>
              <a:rPr lang="vi-VN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–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Hình Chữ nhật 4"/>
          <p:cNvSpPr>
            <a:spLocks noChangeArrowheads="1"/>
          </p:cNvSpPr>
          <p:nvPr/>
        </p:nvSpPr>
        <p:spPr bwMode="auto">
          <a:xfrm>
            <a:off x="406400" y="2525907"/>
            <a:ext cx="11074400" cy="23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An-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3122" y="4557890"/>
            <a:ext cx="1702022" cy="163394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457200"/>
            <a:ext cx="6386456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DIỄN CẢM ĐOẠN 1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4133" y="2514600"/>
            <a:ext cx="899160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dirty="0" err="1" smtClean="0"/>
              <a:t>Giọng</a:t>
            </a:r>
            <a:r>
              <a:rPr lang="en-US" dirty="0" smtClean="0"/>
              <a:t> </a:t>
            </a:r>
            <a:r>
              <a:rPr lang="en-US" dirty="0" err="1" smtClean="0"/>
              <a:t>trầm</a:t>
            </a:r>
            <a:r>
              <a:rPr lang="en-US" dirty="0" smtClean="0"/>
              <a:t> </a:t>
            </a:r>
            <a:r>
              <a:rPr lang="en-US" dirty="0" err="1" smtClean="0"/>
              <a:t>buồn</a:t>
            </a:r>
            <a:r>
              <a:rPr lang="en-US" dirty="0" smtClean="0"/>
              <a:t>, </a:t>
            </a:r>
            <a:r>
              <a:rPr lang="en-US" dirty="0" err="1" smtClean="0"/>
              <a:t>nhẹ</a:t>
            </a:r>
            <a:r>
              <a:rPr lang="en-US" dirty="0" smtClean="0"/>
              <a:t> </a:t>
            </a:r>
            <a:r>
              <a:rPr lang="en-US" dirty="0" err="1" smtClean="0"/>
              <a:t>nhàng</a:t>
            </a:r>
            <a:endParaRPr lang="en-US" dirty="0" smtClean="0"/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dirty="0" err="1" smtClean="0"/>
              <a:t>Giọng</a:t>
            </a:r>
            <a:r>
              <a:rPr lang="en-US" dirty="0" smtClean="0"/>
              <a:t> </a:t>
            </a:r>
            <a:r>
              <a:rPr lang="en-US" dirty="0" err="1" smtClean="0"/>
              <a:t>ông</a:t>
            </a:r>
            <a:r>
              <a:rPr lang="en-US" dirty="0" smtClean="0"/>
              <a:t>: </a:t>
            </a:r>
            <a:r>
              <a:rPr lang="en-US" dirty="0" err="1" smtClean="0"/>
              <a:t>mệt</a:t>
            </a:r>
            <a:r>
              <a:rPr lang="en-US" dirty="0" smtClean="0"/>
              <a:t> </a:t>
            </a:r>
            <a:r>
              <a:rPr lang="en-US" dirty="0" err="1" smtClean="0"/>
              <a:t>nhọc</a:t>
            </a:r>
            <a:r>
              <a:rPr lang="en-US" dirty="0" smtClean="0"/>
              <a:t>, </a:t>
            </a:r>
            <a:r>
              <a:rPr lang="en-US" dirty="0" err="1" smtClean="0"/>
              <a:t>yếu</a:t>
            </a:r>
            <a:r>
              <a:rPr lang="en-US" dirty="0" smtClean="0"/>
              <a:t> </a:t>
            </a:r>
            <a:r>
              <a:rPr lang="en-US" dirty="0" err="1" smtClean="0"/>
              <a:t>ớt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8"/>
          <p:cNvSpPr txBox="1">
            <a:spLocks noChangeArrowheads="1"/>
          </p:cNvSpPr>
          <p:nvPr/>
        </p:nvSpPr>
        <p:spPr bwMode="auto">
          <a:xfrm>
            <a:off x="914400" y="3089413"/>
            <a:ext cx="10083800" cy="82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cs typeface="Arial" charset="0"/>
              </a:rPr>
              <a:t>k</a:t>
            </a:r>
            <a:r>
              <a:rPr lang="en-US" b="1" dirty="0" err="1" smtClean="0">
                <a:cs typeface="Arial" charset="0"/>
              </a:rPr>
              <a:t>hóc</a:t>
            </a:r>
            <a:r>
              <a:rPr lang="en-US" b="1" dirty="0" smtClean="0">
                <a:cs typeface="Arial" charset="0"/>
              </a:rPr>
              <a:t> </a:t>
            </a:r>
            <a:r>
              <a:rPr lang="en-US" b="1" dirty="0" err="1" smtClean="0">
                <a:cs typeface="Arial" charset="0"/>
              </a:rPr>
              <a:t>nấc</a:t>
            </a:r>
            <a:r>
              <a:rPr lang="en-US" b="1" dirty="0" smtClean="0">
                <a:cs typeface="Arial" charset="0"/>
              </a:rPr>
              <a:t> </a:t>
            </a:r>
            <a:r>
              <a:rPr lang="en-US" b="1" dirty="0" err="1" smtClean="0">
                <a:cs typeface="Arial" charset="0"/>
              </a:rPr>
              <a:t>lên</a:t>
            </a:r>
            <a:r>
              <a:rPr lang="en-US" b="1" dirty="0" smtClean="0">
                <a:cs typeface="Arial" charset="0"/>
              </a:rPr>
              <a:t>, </a:t>
            </a:r>
            <a:r>
              <a:rPr lang="en-US" b="1" dirty="0" err="1" smtClean="0">
                <a:cs typeface="Arial" charset="0"/>
              </a:rPr>
              <a:t>nức</a:t>
            </a:r>
            <a:r>
              <a:rPr lang="en-US" b="1" dirty="0" smtClean="0">
                <a:cs typeface="Arial" charset="0"/>
              </a:rPr>
              <a:t> </a:t>
            </a:r>
            <a:r>
              <a:rPr lang="en-US" b="1" dirty="0" err="1" smtClean="0">
                <a:cs typeface="Arial" charset="0"/>
              </a:rPr>
              <a:t>nở</a:t>
            </a:r>
            <a:r>
              <a:rPr lang="en-US" b="1" dirty="0" smtClean="0">
                <a:cs typeface="Arial" charset="0"/>
              </a:rPr>
              <a:t>.</a:t>
            </a:r>
            <a:endParaRPr lang="en-US" b="1" dirty="0">
              <a:cs typeface="Arial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25846A56-FF18-9142-8951-7D9B46497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963" y="3504274"/>
            <a:ext cx="4654228" cy="3354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28600"/>
            <a:ext cx="7340600" cy="1447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</a:rPr>
              <a:t>LUYỆN ĐỌC 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VÀ TÌM HIỂU ĐOẠN 2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8"/>
          <p:cNvSpPr txBox="1">
            <a:spLocks noChangeArrowheads="1"/>
          </p:cNvSpPr>
          <p:nvPr/>
        </p:nvSpPr>
        <p:spPr bwMode="auto">
          <a:xfrm>
            <a:off x="990600" y="2133600"/>
            <a:ext cx="10058400" cy="23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cs typeface="Arial" charset="0"/>
              </a:rPr>
              <a:t>Dằn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vặt</a:t>
            </a:r>
            <a:r>
              <a:rPr lang="en-US" dirty="0" smtClean="0">
                <a:cs typeface="Arial" charset="0"/>
              </a:rPr>
              <a:t> : </a:t>
            </a:r>
            <a:r>
              <a:rPr lang="en-US" dirty="0" err="1" smtClean="0">
                <a:cs typeface="Arial" charset="0"/>
              </a:rPr>
              <a:t>làm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cho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đau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đớn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buồn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khổ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một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cách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dai</a:t>
            </a:r>
            <a:r>
              <a:rPr lang="en-US" dirty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dẳng</a:t>
            </a:r>
            <a:r>
              <a:rPr lang="en-US" dirty="0" smtClean="0">
                <a:cs typeface="Arial" charset="0"/>
              </a:rPr>
              <a:t>. </a:t>
            </a:r>
            <a:r>
              <a:rPr lang="en-US" dirty="0" err="1" smtClean="0">
                <a:cs typeface="Arial" charset="0"/>
              </a:rPr>
              <a:t>Nghĩa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trong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bài</a:t>
            </a:r>
            <a:r>
              <a:rPr lang="en-US" dirty="0" smtClean="0">
                <a:cs typeface="Arial" charset="0"/>
              </a:rPr>
              <a:t>: </a:t>
            </a:r>
            <a:r>
              <a:rPr lang="en-US" dirty="0" err="1" smtClean="0">
                <a:cs typeface="Arial" charset="0"/>
              </a:rPr>
              <a:t>tự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trách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mình</a:t>
            </a:r>
            <a:r>
              <a:rPr lang="en-US" dirty="0" smtClean="0">
                <a:cs typeface="Arial" charset="0"/>
              </a:rPr>
              <a:t>. </a:t>
            </a:r>
            <a:endParaRPr lang="en-US" dirty="0">
              <a:cs typeface="Arial" charset="0"/>
            </a:endParaRPr>
          </a:p>
        </p:txBody>
      </p:sp>
      <p:sp>
        <p:nvSpPr>
          <p:cNvPr id="26627" name="Hộp_Văn_Bản 14"/>
          <p:cNvSpPr txBox="1">
            <a:spLocks noChangeArrowheads="1"/>
          </p:cNvSpPr>
          <p:nvPr/>
        </p:nvSpPr>
        <p:spPr bwMode="auto">
          <a:xfrm>
            <a:off x="4203700" y="609600"/>
            <a:ext cx="3200400" cy="76816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180" tIns="45089" rIns="90180" bIns="45089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NGHĨA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25846A56-FF18-9142-8951-7D9B46497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963" y="3504274"/>
            <a:ext cx="4654228" cy="33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533400"/>
            <a:ext cx="632460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</a:rPr>
              <a:t>LUYỆN ĐỌC CÂU DÀI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2209800"/>
            <a:ext cx="10515600" cy="2895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/>
              <a:t>Mãi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 </a:t>
            </a:r>
            <a:r>
              <a:rPr lang="en-US" sz="4000" dirty="0" err="1" smtClean="0"/>
              <a:t>này</a:t>
            </a:r>
            <a:r>
              <a:rPr lang="en-US" sz="4000" dirty="0" smtClean="0"/>
              <a:t>, </a:t>
            </a:r>
            <a:r>
              <a:rPr lang="en-US" sz="4000" dirty="0" err="1" smtClean="0"/>
              <a:t>khi</a:t>
            </a:r>
            <a:r>
              <a:rPr lang="en-US" sz="4000" dirty="0" smtClean="0"/>
              <a:t> </a:t>
            </a:r>
            <a:r>
              <a:rPr lang="en-US" sz="4000" dirty="0" err="1" smtClean="0"/>
              <a:t>đã</a:t>
            </a:r>
            <a:r>
              <a:rPr lang="en-US" sz="4000" dirty="0" smtClean="0"/>
              <a:t> </a:t>
            </a:r>
            <a:r>
              <a:rPr lang="en-US" sz="4000" dirty="0" err="1" smtClean="0"/>
              <a:t>lớn</a:t>
            </a:r>
            <a:r>
              <a:rPr lang="en-US" sz="4000" dirty="0" smtClean="0"/>
              <a:t>, </a:t>
            </a:r>
            <a:r>
              <a:rPr lang="en-US" sz="4000" dirty="0" err="1" smtClean="0"/>
              <a:t>em</a:t>
            </a:r>
            <a:r>
              <a:rPr lang="en-US" sz="4000" dirty="0" smtClean="0"/>
              <a:t> </a:t>
            </a:r>
            <a:r>
              <a:rPr lang="en-US" sz="4000" dirty="0" err="1" smtClean="0"/>
              <a:t>vẫn</a:t>
            </a:r>
            <a:r>
              <a:rPr lang="en-US" sz="4000" dirty="0" smtClean="0"/>
              <a:t> </a:t>
            </a:r>
            <a:r>
              <a:rPr lang="en-US" sz="4000" dirty="0" err="1" smtClean="0"/>
              <a:t>luôn</a:t>
            </a:r>
            <a:r>
              <a:rPr lang="en-US" sz="4000" dirty="0" smtClean="0"/>
              <a:t> </a:t>
            </a:r>
            <a:r>
              <a:rPr lang="en-US" sz="4000" dirty="0" err="1" smtClean="0"/>
              <a:t>tự</a:t>
            </a:r>
            <a:r>
              <a:rPr lang="en-US" sz="4000" dirty="0" smtClean="0"/>
              <a:t> </a:t>
            </a:r>
            <a:r>
              <a:rPr lang="en-US" sz="4000" dirty="0" err="1" smtClean="0"/>
              <a:t>dằn</a:t>
            </a:r>
            <a:r>
              <a:rPr lang="en-US" sz="4000" dirty="0" smtClean="0"/>
              <a:t> </a:t>
            </a:r>
            <a:r>
              <a:rPr lang="en-US" sz="4000" dirty="0" err="1" smtClean="0"/>
              <a:t>vặt</a:t>
            </a:r>
            <a:r>
              <a:rPr lang="en-US" sz="4000" dirty="0" smtClean="0"/>
              <a:t>: “</a:t>
            </a:r>
            <a:r>
              <a:rPr lang="en-US" sz="4000" dirty="0" err="1" smtClean="0"/>
              <a:t>Giá</a:t>
            </a:r>
            <a:r>
              <a:rPr lang="en-US" sz="4000" dirty="0" smtClean="0"/>
              <a:t> </a:t>
            </a:r>
            <a:r>
              <a:rPr lang="en-US" sz="4000" dirty="0" err="1" smtClean="0"/>
              <a:t>mình</a:t>
            </a:r>
            <a:r>
              <a:rPr lang="en-US" sz="4000" dirty="0" smtClean="0"/>
              <a:t> </a:t>
            </a:r>
            <a:r>
              <a:rPr lang="en-US" sz="4000" dirty="0" err="1" smtClean="0"/>
              <a:t>mua</a:t>
            </a:r>
            <a:r>
              <a:rPr lang="en-US" sz="4000" dirty="0" smtClean="0"/>
              <a:t> </a:t>
            </a:r>
            <a:r>
              <a:rPr lang="en-US" sz="4000" dirty="0" err="1" smtClean="0"/>
              <a:t>thuốc</a:t>
            </a:r>
            <a:r>
              <a:rPr lang="en-US" sz="4000" dirty="0" smtClean="0"/>
              <a:t> </a:t>
            </a:r>
            <a:r>
              <a:rPr lang="en-US" sz="4000" dirty="0" err="1" smtClean="0"/>
              <a:t>về</a:t>
            </a:r>
            <a:r>
              <a:rPr lang="en-US" sz="4000" dirty="0" smtClean="0"/>
              <a:t> </a:t>
            </a:r>
            <a:r>
              <a:rPr lang="en-US" sz="4000" dirty="0" err="1" smtClean="0"/>
              <a:t>kịp</a:t>
            </a:r>
            <a:r>
              <a:rPr lang="en-US" sz="4000" dirty="0" smtClean="0"/>
              <a:t> </a:t>
            </a:r>
            <a:r>
              <a:rPr lang="en-US" sz="4000" dirty="0" err="1" smtClean="0"/>
              <a:t>thì</a:t>
            </a:r>
            <a:r>
              <a:rPr lang="en-US" sz="4000" dirty="0" smtClean="0"/>
              <a:t> </a:t>
            </a:r>
            <a:r>
              <a:rPr lang="en-US" sz="4000" dirty="0" err="1" smtClean="0"/>
              <a:t>ông</a:t>
            </a:r>
            <a:r>
              <a:rPr lang="en-US" sz="4000" dirty="0" smtClean="0"/>
              <a:t> </a:t>
            </a:r>
            <a:r>
              <a:rPr lang="en-US" sz="4000" dirty="0" err="1" smtClean="0"/>
              <a:t>còn</a:t>
            </a:r>
            <a:r>
              <a:rPr lang="en-US" sz="4000" dirty="0" smtClean="0"/>
              <a:t> </a:t>
            </a:r>
            <a:r>
              <a:rPr lang="en-US" sz="4000" dirty="0" err="1" smtClean="0"/>
              <a:t>sống</a:t>
            </a:r>
            <a:r>
              <a:rPr lang="en-US" sz="4000" dirty="0" smtClean="0"/>
              <a:t> </a:t>
            </a:r>
            <a:r>
              <a:rPr lang="en-US" sz="4000" dirty="0" err="1" smtClean="0"/>
              <a:t>thêm</a:t>
            </a:r>
            <a:r>
              <a:rPr lang="en-US" sz="4000" dirty="0" smtClean="0"/>
              <a:t> </a:t>
            </a:r>
            <a:r>
              <a:rPr lang="en-US" sz="4000" dirty="0" err="1" smtClean="0"/>
              <a:t>được</a:t>
            </a:r>
            <a:r>
              <a:rPr lang="en-US" sz="4000" dirty="0" smtClean="0"/>
              <a:t> </a:t>
            </a:r>
            <a:r>
              <a:rPr lang="en-US" sz="4000" dirty="0" err="1" smtClean="0"/>
              <a:t>ít</a:t>
            </a:r>
            <a:r>
              <a:rPr lang="en-US" sz="4000" dirty="0" smtClean="0"/>
              <a:t> </a:t>
            </a:r>
            <a:r>
              <a:rPr lang="en-US" sz="4000" dirty="0" err="1" smtClean="0"/>
              <a:t>năm</a:t>
            </a:r>
            <a:r>
              <a:rPr lang="en-US" sz="4000" dirty="0" smtClean="0"/>
              <a:t> </a:t>
            </a:r>
            <a:r>
              <a:rPr lang="en-US" sz="4000" dirty="0" err="1" smtClean="0"/>
              <a:t>nữa</a:t>
            </a:r>
            <a:r>
              <a:rPr lang="en-US" sz="4000" dirty="0" smtClean="0"/>
              <a:t>!”</a:t>
            </a:r>
            <a:endParaRPr lang="en-US" sz="40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610600" y="335280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05000" y="335280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050473" y="335280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696200" y="426720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834745" y="4305300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91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Hình Chữ nhật 3"/>
          <p:cNvSpPr>
            <a:spLocks noChangeArrowheads="1"/>
          </p:cNvSpPr>
          <p:nvPr/>
        </p:nvSpPr>
        <p:spPr bwMode="auto">
          <a:xfrm>
            <a:off x="1158992" y="1141361"/>
            <a:ext cx="10261600" cy="156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An-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Hình Chữ nhật 4"/>
          <p:cNvSpPr>
            <a:spLocks noChangeArrowheads="1"/>
          </p:cNvSpPr>
          <p:nvPr/>
        </p:nvSpPr>
        <p:spPr bwMode="auto">
          <a:xfrm>
            <a:off x="965200" y="3048000"/>
            <a:ext cx="11074400" cy="23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An-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0100" y="204268"/>
            <a:ext cx="632460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TÌM HIỂU ĐOẠN 2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" descr="HÃ¬nh áº£nh cÃ³ liÃªn quan">
            <a:extLst>
              <a:ext uri="{FF2B5EF4-FFF2-40B4-BE49-F238E27FC236}">
                <a16:creationId xmlns:a16="http://schemas.microsoft.com/office/drawing/2014/main" id="{87674CD2-32B4-4731-8507-FC2102995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0"/>
          <a:stretch/>
        </p:blipFill>
        <p:spPr bwMode="auto">
          <a:xfrm>
            <a:off x="8064896" y="1345986"/>
            <a:ext cx="3836830" cy="263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0" name="Google Shape;1370;p32"/>
          <p:cNvGrpSpPr/>
          <p:nvPr/>
        </p:nvGrpSpPr>
        <p:grpSpPr>
          <a:xfrm rot="1081312" flipH="1">
            <a:off x="3403811" y="2561675"/>
            <a:ext cx="5384379" cy="2854655"/>
            <a:chOff x="2894499" y="1996162"/>
            <a:chExt cx="4038023" cy="2140852"/>
          </a:xfrm>
        </p:grpSpPr>
        <p:sp>
          <p:nvSpPr>
            <p:cNvPr id="1371" name="Google Shape;1371;p32"/>
            <p:cNvSpPr/>
            <p:nvPr/>
          </p:nvSpPr>
          <p:spPr>
            <a:xfrm>
              <a:off x="3695890" y="2171152"/>
              <a:ext cx="213186" cy="250231"/>
            </a:xfrm>
            <a:custGeom>
              <a:avLst/>
              <a:gdLst/>
              <a:ahLst/>
              <a:cxnLst/>
              <a:rect l="l" t="t" r="r" b="b"/>
              <a:pathLst>
                <a:path w="11728" h="13732" extrusionOk="0">
                  <a:moveTo>
                    <a:pt x="10763" y="0"/>
                  </a:moveTo>
                  <a:cubicBezTo>
                    <a:pt x="10540" y="334"/>
                    <a:pt x="10280" y="631"/>
                    <a:pt x="10132" y="854"/>
                  </a:cubicBezTo>
                  <a:cubicBezTo>
                    <a:pt x="9130" y="2116"/>
                    <a:pt x="8054" y="3340"/>
                    <a:pt x="6940" y="4528"/>
                  </a:cubicBezTo>
                  <a:cubicBezTo>
                    <a:pt x="4825" y="6754"/>
                    <a:pt x="2598" y="9278"/>
                    <a:pt x="1" y="11022"/>
                  </a:cubicBezTo>
                  <a:cubicBezTo>
                    <a:pt x="854" y="11913"/>
                    <a:pt x="1782" y="12840"/>
                    <a:pt x="2710" y="13731"/>
                  </a:cubicBezTo>
                  <a:lnTo>
                    <a:pt x="2747" y="13694"/>
                  </a:lnTo>
                  <a:cubicBezTo>
                    <a:pt x="5122" y="11801"/>
                    <a:pt x="7349" y="9723"/>
                    <a:pt x="9353" y="7459"/>
                  </a:cubicBezTo>
                  <a:cubicBezTo>
                    <a:pt x="10763" y="5864"/>
                    <a:pt x="11728" y="4454"/>
                    <a:pt x="11319" y="2227"/>
                  </a:cubicBezTo>
                  <a:cubicBezTo>
                    <a:pt x="11171" y="1485"/>
                    <a:pt x="10985" y="742"/>
                    <a:pt x="10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2959265" y="2728378"/>
              <a:ext cx="273208" cy="176521"/>
            </a:xfrm>
            <a:custGeom>
              <a:avLst/>
              <a:gdLst/>
              <a:ahLst/>
              <a:cxnLst/>
              <a:rect l="l" t="t" r="r" b="b"/>
              <a:pathLst>
                <a:path w="15030" h="9687" extrusionOk="0">
                  <a:moveTo>
                    <a:pt x="15030" y="0"/>
                  </a:moveTo>
                  <a:lnTo>
                    <a:pt x="14585" y="297"/>
                  </a:lnTo>
                  <a:cubicBezTo>
                    <a:pt x="11542" y="1967"/>
                    <a:pt x="8424" y="3526"/>
                    <a:pt x="5307" y="5010"/>
                  </a:cubicBezTo>
                  <a:cubicBezTo>
                    <a:pt x="3934" y="5604"/>
                    <a:pt x="1782" y="7014"/>
                    <a:pt x="0" y="7311"/>
                  </a:cubicBezTo>
                  <a:cubicBezTo>
                    <a:pt x="550" y="8118"/>
                    <a:pt x="1645" y="9686"/>
                    <a:pt x="2028" y="9686"/>
                  </a:cubicBezTo>
                  <a:cubicBezTo>
                    <a:pt x="2033" y="9686"/>
                    <a:pt x="2037" y="9686"/>
                    <a:pt x="2041" y="9686"/>
                  </a:cubicBezTo>
                  <a:cubicBezTo>
                    <a:pt x="3229" y="9537"/>
                    <a:pt x="4528" y="8907"/>
                    <a:pt x="5604" y="8424"/>
                  </a:cubicBezTo>
                  <a:cubicBezTo>
                    <a:pt x="7274" y="7756"/>
                    <a:pt x="8944" y="7088"/>
                    <a:pt x="10540" y="6272"/>
                  </a:cubicBezTo>
                  <a:cubicBezTo>
                    <a:pt x="11876" y="5604"/>
                    <a:pt x="13694" y="5084"/>
                    <a:pt x="14844" y="4194"/>
                  </a:cubicBezTo>
                  <a:lnTo>
                    <a:pt x="14881" y="4156"/>
                  </a:lnTo>
                  <a:cubicBezTo>
                    <a:pt x="14881" y="3266"/>
                    <a:pt x="14919" y="2412"/>
                    <a:pt x="14993" y="1522"/>
                  </a:cubicBezTo>
                  <a:cubicBezTo>
                    <a:pt x="15030" y="1039"/>
                    <a:pt x="15030" y="520"/>
                    <a:pt x="15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3247978" y="2733772"/>
              <a:ext cx="831766" cy="574155"/>
            </a:xfrm>
            <a:custGeom>
              <a:avLst/>
              <a:gdLst/>
              <a:ahLst/>
              <a:cxnLst/>
              <a:rect l="l" t="t" r="r" b="b"/>
              <a:pathLst>
                <a:path w="45758" h="31508" extrusionOk="0">
                  <a:moveTo>
                    <a:pt x="186" y="1"/>
                  </a:moveTo>
                  <a:cubicBezTo>
                    <a:pt x="149" y="483"/>
                    <a:pt x="149" y="966"/>
                    <a:pt x="186" y="1485"/>
                  </a:cubicBezTo>
                  <a:cubicBezTo>
                    <a:pt x="297" y="2302"/>
                    <a:pt x="0" y="3155"/>
                    <a:pt x="112" y="4009"/>
                  </a:cubicBezTo>
                  <a:cubicBezTo>
                    <a:pt x="112" y="4083"/>
                    <a:pt x="112" y="4194"/>
                    <a:pt x="38" y="4306"/>
                  </a:cubicBezTo>
                  <a:cubicBezTo>
                    <a:pt x="75" y="4343"/>
                    <a:pt x="112" y="4380"/>
                    <a:pt x="149" y="4417"/>
                  </a:cubicBezTo>
                  <a:cubicBezTo>
                    <a:pt x="1708" y="6495"/>
                    <a:pt x="3897" y="8054"/>
                    <a:pt x="5827" y="9798"/>
                  </a:cubicBezTo>
                  <a:cubicBezTo>
                    <a:pt x="7608" y="11431"/>
                    <a:pt x="9278" y="13101"/>
                    <a:pt x="11096" y="14622"/>
                  </a:cubicBezTo>
                  <a:cubicBezTo>
                    <a:pt x="14993" y="17888"/>
                    <a:pt x="19075" y="20671"/>
                    <a:pt x="23269" y="23529"/>
                  </a:cubicBezTo>
                  <a:cubicBezTo>
                    <a:pt x="27054" y="26089"/>
                    <a:pt x="31025" y="28576"/>
                    <a:pt x="35404" y="29875"/>
                  </a:cubicBezTo>
                  <a:cubicBezTo>
                    <a:pt x="38781" y="30840"/>
                    <a:pt x="42269" y="31396"/>
                    <a:pt x="45758" y="31508"/>
                  </a:cubicBezTo>
                  <a:cubicBezTo>
                    <a:pt x="45609" y="30320"/>
                    <a:pt x="45164" y="28687"/>
                    <a:pt x="45238" y="27351"/>
                  </a:cubicBezTo>
                  <a:cubicBezTo>
                    <a:pt x="41045" y="26646"/>
                    <a:pt x="36962" y="25459"/>
                    <a:pt x="33066" y="23789"/>
                  </a:cubicBezTo>
                  <a:cubicBezTo>
                    <a:pt x="28538" y="21748"/>
                    <a:pt x="24196" y="19224"/>
                    <a:pt x="20151" y="16367"/>
                  </a:cubicBezTo>
                  <a:cubicBezTo>
                    <a:pt x="13472" y="11691"/>
                    <a:pt x="7126" y="6532"/>
                    <a:pt x="1225" y="966"/>
                  </a:cubicBezTo>
                  <a:lnTo>
                    <a:pt x="1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4089178" y="3234636"/>
              <a:ext cx="983548" cy="79523"/>
            </a:xfrm>
            <a:custGeom>
              <a:avLst/>
              <a:gdLst/>
              <a:ahLst/>
              <a:cxnLst/>
              <a:rect l="l" t="t" r="r" b="b"/>
              <a:pathLst>
                <a:path w="54108" h="4364" extrusionOk="0">
                  <a:moveTo>
                    <a:pt x="44743" y="0"/>
                  </a:moveTo>
                  <a:cubicBezTo>
                    <a:pt x="39702" y="0"/>
                    <a:pt x="34661" y="215"/>
                    <a:pt x="29651" y="645"/>
                  </a:cubicBezTo>
                  <a:cubicBezTo>
                    <a:pt x="25147" y="1031"/>
                    <a:pt x="20624" y="1280"/>
                    <a:pt x="16105" y="1280"/>
                  </a:cubicBezTo>
                  <a:cubicBezTo>
                    <a:pt x="11504" y="1280"/>
                    <a:pt x="6907" y="1021"/>
                    <a:pt x="2338" y="385"/>
                  </a:cubicBezTo>
                  <a:cubicBezTo>
                    <a:pt x="1596" y="273"/>
                    <a:pt x="817" y="162"/>
                    <a:pt x="74" y="51"/>
                  </a:cubicBezTo>
                  <a:lnTo>
                    <a:pt x="74" y="51"/>
                  </a:lnTo>
                  <a:cubicBezTo>
                    <a:pt x="0" y="1350"/>
                    <a:pt x="445" y="2871"/>
                    <a:pt x="594" y="4096"/>
                  </a:cubicBezTo>
                  <a:cubicBezTo>
                    <a:pt x="1299" y="4096"/>
                    <a:pt x="2004" y="4133"/>
                    <a:pt x="2709" y="4133"/>
                  </a:cubicBezTo>
                  <a:cubicBezTo>
                    <a:pt x="6668" y="4191"/>
                    <a:pt x="10581" y="4363"/>
                    <a:pt x="14520" y="4363"/>
                  </a:cubicBezTo>
                  <a:cubicBezTo>
                    <a:pt x="15603" y="4363"/>
                    <a:pt x="16688" y="4350"/>
                    <a:pt x="17776" y="4318"/>
                  </a:cubicBezTo>
                  <a:cubicBezTo>
                    <a:pt x="22526" y="4207"/>
                    <a:pt x="27239" y="3836"/>
                    <a:pt x="31989" y="3725"/>
                  </a:cubicBezTo>
                  <a:cubicBezTo>
                    <a:pt x="37337" y="3609"/>
                    <a:pt x="42707" y="3358"/>
                    <a:pt x="48064" y="3358"/>
                  </a:cubicBezTo>
                  <a:cubicBezTo>
                    <a:pt x="49585" y="3358"/>
                    <a:pt x="51105" y="3379"/>
                    <a:pt x="52623" y="3428"/>
                  </a:cubicBezTo>
                  <a:lnTo>
                    <a:pt x="54107" y="3502"/>
                  </a:lnTo>
                  <a:cubicBezTo>
                    <a:pt x="53625" y="2426"/>
                    <a:pt x="53328" y="1313"/>
                    <a:pt x="53142" y="199"/>
                  </a:cubicBezTo>
                  <a:cubicBezTo>
                    <a:pt x="50346" y="67"/>
                    <a:pt x="47544" y="0"/>
                    <a:pt x="44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5076071" y="3239611"/>
              <a:ext cx="862795" cy="311769"/>
            </a:xfrm>
            <a:custGeom>
              <a:avLst/>
              <a:gdLst/>
              <a:ahLst/>
              <a:cxnLst/>
              <a:rect l="l" t="t" r="r" b="b"/>
              <a:pathLst>
                <a:path w="47465" h="17109" extrusionOk="0">
                  <a:moveTo>
                    <a:pt x="1" y="0"/>
                  </a:moveTo>
                  <a:cubicBezTo>
                    <a:pt x="223" y="1114"/>
                    <a:pt x="557" y="2227"/>
                    <a:pt x="1003" y="3303"/>
                  </a:cubicBezTo>
                  <a:cubicBezTo>
                    <a:pt x="9798" y="3823"/>
                    <a:pt x="18222" y="5715"/>
                    <a:pt x="26720" y="8313"/>
                  </a:cubicBezTo>
                  <a:cubicBezTo>
                    <a:pt x="31990" y="9872"/>
                    <a:pt x="37222" y="11653"/>
                    <a:pt x="42121" y="14065"/>
                  </a:cubicBezTo>
                  <a:cubicBezTo>
                    <a:pt x="43976" y="14956"/>
                    <a:pt x="45758" y="15995"/>
                    <a:pt x="47465" y="17108"/>
                  </a:cubicBezTo>
                  <a:cubicBezTo>
                    <a:pt x="47168" y="15290"/>
                    <a:pt x="46908" y="13471"/>
                    <a:pt x="46611" y="11653"/>
                  </a:cubicBezTo>
                  <a:cubicBezTo>
                    <a:pt x="40748" y="8424"/>
                    <a:pt x="34513" y="5901"/>
                    <a:pt x="28056" y="4231"/>
                  </a:cubicBezTo>
                  <a:cubicBezTo>
                    <a:pt x="18853" y="1893"/>
                    <a:pt x="9464" y="483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5944919" y="3464130"/>
              <a:ext cx="939704" cy="672884"/>
            </a:xfrm>
            <a:custGeom>
              <a:avLst/>
              <a:gdLst/>
              <a:ahLst/>
              <a:cxnLst/>
              <a:rect l="l" t="t" r="r" b="b"/>
              <a:pathLst>
                <a:path w="51696" h="36926" extrusionOk="0">
                  <a:moveTo>
                    <a:pt x="1" y="0"/>
                  </a:moveTo>
                  <a:cubicBezTo>
                    <a:pt x="75" y="297"/>
                    <a:pt x="112" y="631"/>
                    <a:pt x="149" y="928"/>
                  </a:cubicBezTo>
                  <a:cubicBezTo>
                    <a:pt x="372" y="2338"/>
                    <a:pt x="595" y="3748"/>
                    <a:pt x="817" y="5158"/>
                  </a:cubicBezTo>
                  <a:cubicBezTo>
                    <a:pt x="854" y="5270"/>
                    <a:pt x="817" y="5418"/>
                    <a:pt x="743" y="5529"/>
                  </a:cubicBezTo>
                  <a:cubicBezTo>
                    <a:pt x="3563" y="7459"/>
                    <a:pt x="6235" y="9649"/>
                    <a:pt x="8722" y="12024"/>
                  </a:cubicBezTo>
                  <a:cubicBezTo>
                    <a:pt x="15550" y="18444"/>
                    <a:pt x="21339" y="26088"/>
                    <a:pt x="28502" y="32175"/>
                  </a:cubicBezTo>
                  <a:cubicBezTo>
                    <a:pt x="32247" y="35222"/>
                    <a:pt x="36936" y="36925"/>
                    <a:pt x="41743" y="36925"/>
                  </a:cubicBezTo>
                  <a:cubicBezTo>
                    <a:pt x="41795" y="36925"/>
                    <a:pt x="41847" y="36925"/>
                    <a:pt x="41898" y="36925"/>
                  </a:cubicBezTo>
                  <a:cubicBezTo>
                    <a:pt x="45201" y="36925"/>
                    <a:pt x="49617" y="36331"/>
                    <a:pt x="51696" y="33548"/>
                  </a:cubicBezTo>
                  <a:lnTo>
                    <a:pt x="51696" y="33548"/>
                  </a:lnTo>
                  <a:cubicBezTo>
                    <a:pt x="49914" y="34475"/>
                    <a:pt x="47613" y="34772"/>
                    <a:pt x="45795" y="34772"/>
                  </a:cubicBezTo>
                  <a:cubicBezTo>
                    <a:pt x="37928" y="34698"/>
                    <a:pt x="31470" y="29466"/>
                    <a:pt x="26052" y="24233"/>
                  </a:cubicBezTo>
                  <a:cubicBezTo>
                    <a:pt x="18482" y="16885"/>
                    <a:pt x="12359" y="8053"/>
                    <a:pt x="3489" y="2152"/>
                  </a:cubicBezTo>
                  <a:cubicBezTo>
                    <a:pt x="2339" y="1410"/>
                    <a:pt x="1188" y="70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grpSp>
          <p:nvGrpSpPr>
            <p:cNvPr id="1377" name="Google Shape;1377;p32"/>
            <p:cNvGrpSpPr/>
            <p:nvPr/>
          </p:nvGrpSpPr>
          <p:grpSpPr>
            <a:xfrm>
              <a:off x="2894499" y="1996162"/>
              <a:ext cx="4038023" cy="2122502"/>
              <a:chOff x="2894499" y="1996162"/>
              <a:chExt cx="4038023" cy="2122502"/>
            </a:xfrm>
          </p:grpSpPr>
          <p:sp>
            <p:nvSpPr>
              <p:cNvPr id="1378" name="Google Shape;1378;p32"/>
              <p:cNvSpPr/>
              <p:nvPr/>
            </p:nvSpPr>
            <p:spPr>
              <a:xfrm>
                <a:off x="2894499" y="1996162"/>
                <a:ext cx="4038023" cy="2122502"/>
              </a:xfrm>
              <a:custGeom>
                <a:avLst/>
                <a:gdLst/>
                <a:ahLst/>
                <a:cxnLst/>
                <a:rect l="l" t="t" r="r" b="b"/>
                <a:pathLst>
                  <a:path w="222144" h="116477" extrusionOk="0">
                    <a:moveTo>
                      <a:pt x="54219" y="7525"/>
                    </a:moveTo>
                    <a:cubicBezTo>
                      <a:pt x="54479" y="8267"/>
                      <a:pt x="54664" y="9010"/>
                      <a:pt x="54813" y="9752"/>
                    </a:cubicBezTo>
                    <a:cubicBezTo>
                      <a:pt x="55221" y="11978"/>
                      <a:pt x="54256" y="13426"/>
                      <a:pt x="52846" y="14984"/>
                    </a:cubicBezTo>
                    <a:cubicBezTo>
                      <a:pt x="50805" y="17248"/>
                      <a:pt x="48615" y="19363"/>
                      <a:pt x="46203" y="21219"/>
                    </a:cubicBezTo>
                    <a:lnTo>
                      <a:pt x="46166" y="21256"/>
                    </a:lnTo>
                    <a:cubicBezTo>
                      <a:pt x="45238" y="20365"/>
                      <a:pt x="44310" y="19475"/>
                      <a:pt x="43457" y="18547"/>
                    </a:cubicBezTo>
                    <a:cubicBezTo>
                      <a:pt x="46092" y="16803"/>
                      <a:pt x="48318" y="14316"/>
                      <a:pt x="50434" y="12053"/>
                    </a:cubicBezTo>
                    <a:cubicBezTo>
                      <a:pt x="51547" y="10902"/>
                      <a:pt x="52623" y="9678"/>
                      <a:pt x="53588" y="8379"/>
                    </a:cubicBezTo>
                    <a:cubicBezTo>
                      <a:pt x="53774" y="8156"/>
                      <a:pt x="54033" y="7859"/>
                      <a:pt x="54219" y="7525"/>
                    </a:cubicBezTo>
                    <a:close/>
                    <a:moveTo>
                      <a:pt x="18036" y="38104"/>
                    </a:moveTo>
                    <a:cubicBezTo>
                      <a:pt x="18036" y="38623"/>
                      <a:pt x="18036" y="39143"/>
                      <a:pt x="17999" y="39625"/>
                    </a:cubicBezTo>
                    <a:cubicBezTo>
                      <a:pt x="17888" y="40479"/>
                      <a:pt x="17851" y="41370"/>
                      <a:pt x="17888" y="42260"/>
                    </a:cubicBezTo>
                    <a:lnTo>
                      <a:pt x="17814" y="42260"/>
                    </a:lnTo>
                    <a:cubicBezTo>
                      <a:pt x="16700" y="43188"/>
                      <a:pt x="14845" y="43708"/>
                      <a:pt x="13509" y="44376"/>
                    </a:cubicBezTo>
                    <a:cubicBezTo>
                      <a:pt x="11913" y="45192"/>
                      <a:pt x="10243" y="45860"/>
                      <a:pt x="8610" y="46528"/>
                    </a:cubicBezTo>
                    <a:cubicBezTo>
                      <a:pt x="7497" y="47010"/>
                      <a:pt x="6198" y="47678"/>
                      <a:pt x="5011" y="47790"/>
                    </a:cubicBezTo>
                    <a:cubicBezTo>
                      <a:pt x="5006" y="47790"/>
                      <a:pt x="5002" y="47790"/>
                      <a:pt x="4997" y="47790"/>
                    </a:cubicBezTo>
                    <a:cubicBezTo>
                      <a:pt x="4613" y="47790"/>
                      <a:pt x="3520" y="46258"/>
                      <a:pt x="2969" y="45415"/>
                    </a:cubicBezTo>
                    <a:cubicBezTo>
                      <a:pt x="4751" y="45118"/>
                      <a:pt x="6903" y="43708"/>
                      <a:pt x="8276" y="43077"/>
                    </a:cubicBezTo>
                    <a:cubicBezTo>
                      <a:pt x="11431" y="41629"/>
                      <a:pt x="14511" y="40071"/>
                      <a:pt x="17554" y="38401"/>
                    </a:cubicBezTo>
                    <a:cubicBezTo>
                      <a:pt x="17702" y="38289"/>
                      <a:pt x="17851" y="38215"/>
                      <a:pt x="18036" y="38104"/>
                    </a:cubicBezTo>
                    <a:close/>
                    <a:moveTo>
                      <a:pt x="5991" y="1086"/>
                    </a:moveTo>
                    <a:cubicBezTo>
                      <a:pt x="10762" y="1086"/>
                      <a:pt x="15611" y="2157"/>
                      <a:pt x="20300" y="2812"/>
                    </a:cubicBezTo>
                    <a:cubicBezTo>
                      <a:pt x="24679" y="3406"/>
                      <a:pt x="29095" y="3777"/>
                      <a:pt x="33511" y="4185"/>
                    </a:cubicBezTo>
                    <a:cubicBezTo>
                      <a:pt x="37408" y="4519"/>
                      <a:pt x="41304" y="4853"/>
                      <a:pt x="45201" y="5261"/>
                    </a:cubicBezTo>
                    <a:cubicBezTo>
                      <a:pt x="47947" y="5521"/>
                      <a:pt x="50842" y="5632"/>
                      <a:pt x="53477" y="6486"/>
                    </a:cubicBezTo>
                    <a:lnTo>
                      <a:pt x="53625" y="6486"/>
                    </a:lnTo>
                    <a:cubicBezTo>
                      <a:pt x="53588" y="6560"/>
                      <a:pt x="53514" y="6634"/>
                      <a:pt x="53477" y="6709"/>
                    </a:cubicBezTo>
                    <a:cubicBezTo>
                      <a:pt x="53217" y="7154"/>
                      <a:pt x="52920" y="7599"/>
                      <a:pt x="52549" y="8045"/>
                    </a:cubicBezTo>
                    <a:cubicBezTo>
                      <a:pt x="51584" y="9306"/>
                      <a:pt x="50471" y="10494"/>
                      <a:pt x="49357" y="11681"/>
                    </a:cubicBezTo>
                    <a:cubicBezTo>
                      <a:pt x="47242" y="13908"/>
                      <a:pt x="44978" y="16432"/>
                      <a:pt x="42381" y="18027"/>
                    </a:cubicBezTo>
                    <a:cubicBezTo>
                      <a:pt x="42084" y="18176"/>
                      <a:pt x="42047" y="18584"/>
                      <a:pt x="42269" y="18844"/>
                    </a:cubicBezTo>
                    <a:cubicBezTo>
                      <a:pt x="44607" y="21367"/>
                      <a:pt x="47168" y="23668"/>
                      <a:pt x="49877" y="25783"/>
                    </a:cubicBezTo>
                    <a:cubicBezTo>
                      <a:pt x="54627" y="29420"/>
                      <a:pt x="60082" y="31053"/>
                      <a:pt x="65909" y="32166"/>
                    </a:cubicBezTo>
                    <a:cubicBezTo>
                      <a:pt x="71475" y="33205"/>
                      <a:pt x="77042" y="33910"/>
                      <a:pt x="82608" y="34504"/>
                    </a:cubicBezTo>
                    <a:cubicBezTo>
                      <a:pt x="80938" y="37176"/>
                      <a:pt x="79268" y="39848"/>
                      <a:pt x="77636" y="42483"/>
                    </a:cubicBezTo>
                    <a:cubicBezTo>
                      <a:pt x="76930" y="43596"/>
                      <a:pt x="76262" y="45452"/>
                      <a:pt x="74889" y="45749"/>
                    </a:cubicBezTo>
                    <a:cubicBezTo>
                      <a:pt x="74216" y="45891"/>
                      <a:pt x="73521" y="45939"/>
                      <a:pt x="72816" y="45939"/>
                    </a:cubicBezTo>
                    <a:cubicBezTo>
                      <a:pt x="71502" y="45939"/>
                      <a:pt x="70158" y="45773"/>
                      <a:pt x="68877" y="45749"/>
                    </a:cubicBezTo>
                    <a:cubicBezTo>
                      <a:pt x="68506" y="45749"/>
                      <a:pt x="68172" y="46194"/>
                      <a:pt x="68395" y="46528"/>
                    </a:cubicBezTo>
                    <a:cubicBezTo>
                      <a:pt x="69174" y="47567"/>
                      <a:pt x="69879" y="48643"/>
                      <a:pt x="70510" y="49757"/>
                    </a:cubicBezTo>
                    <a:cubicBezTo>
                      <a:pt x="70881" y="50425"/>
                      <a:pt x="71215" y="51130"/>
                      <a:pt x="71512" y="51835"/>
                    </a:cubicBezTo>
                    <a:cubicBezTo>
                      <a:pt x="71883" y="52688"/>
                      <a:pt x="71438" y="53022"/>
                      <a:pt x="70993" y="53764"/>
                    </a:cubicBezTo>
                    <a:cubicBezTo>
                      <a:pt x="69731" y="55805"/>
                      <a:pt x="68581" y="57921"/>
                      <a:pt x="67282" y="59999"/>
                    </a:cubicBezTo>
                    <a:cubicBezTo>
                      <a:pt x="66354" y="61446"/>
                      <a:pt x="65426" y="62894"/>
                      <a:pt x="64461" y="64341"/>
                    </a:cubicBezTo>
                    <a:cubicBezTo>
                      <a:pt x="64387" y="64452"/>
                      <a:pt x="64313" y="64564"/>
                      <a:pt x="64276" y="64712"/>
                    </a:cubicBezTo>
                    <a:cubicBezTo>
                      <a:pt x="61901" y="64304"/>
                      <a:pt x="59563" y="63747"/>
                      <a:pt x="57262" y="63079"/>
                    </a:cubicBezTo>
                    <a:cubicBezTo>
                      <a:pt x="47725" y="60259"/>
                      <a:pt x="39226" y="54024"/>
                      <a:pt x="31544" y="47901"/>
                    </a:cubicBezTo>
                    <a:cubicBezTo>
                      <a:pt x="27128" y="44450"/>
                      <a:pt x="22935" y="40739"/>
                      <a:pt x="18927" y="36842"/>
                    </a:cubicBezTo>
                    <a:cubicBezTo>
                      <a:pt x="18803" y="36743"/>
                      <a:pt x="18663" y="36677"/>
                      <a:pt x="18528" y="36677"/>
                    </a:cubicBezTo>
                    <a:cubicBezTo>
                      <a:pt x="18461" y="36677"/>
                      <a:pt x="18395" y="36694"/>
                      <a:pt x="18333" y="36731"/>
                    </a:cubicBezTo>
                    <a:cubicBezTo>
                      <a:pt x="18259" y="36731"/>
                      <a:pt x="18185" y="36768"/>
                      <a:pt x="18148" y="36842"/>
                    </a:cubicBezTo>
                    <a:cubicBezTo>
                      <a:pt x="15995" y="38364"/>
                      <a:pt x="13397" y="39440"/>
                      <a:pt x="11060" y="40590"/>
                    </a:cubicBezTo>
                    <a:cubicBezTo>
                      <a:pt x="8276" y="41963"/>
                      <a:pt x="5345" y="43670"/>
                      <a:pt x="2301" y="44450"/>
                    </a:cubicBezTo>
                    <a:cubicBezTo>
                      <a:pt x="2301" y="44450"/>
                      <a:pt x="2301" y="44450"/>
                      <a:pt x="2300" y="44450"/>
                    </a:cubicBezTo>
                    <a:cubicBezTo>
                      <a:pt x="2115" y="44450"/>
                      <a:pt x="1745" y="34651"/>
                      <a:pt x="1671" y="33502"/>
                    </a:cubicBezTo>
                    <a:cubicBezTo>
                      <a:pt x="1448" y="29160"/>
                      <a:pt x="1337" y="24818"/>
                      <a:pt x="1337" y="20477"/>
                    </a:cubicBezTo>
                    <a:cubicBezTo>
                      <a:pt x="1299" y="16060"/>
                      <a:pt x="1337" y="11607"/>
                      <a:pt x="1708" y="7154"/>
                    </a:cubicBezTo>
                    <a:cubicBezTo>
                      <a:pt x="1819" y="5670"/>
                      <a:pt x="2042" y="4185"/>
                      <a:pt x="2376" y="2701"/>
                    </a:cubicBezTo>
                    <a:cubicBezTo>
                      <a:pt x="2710" y="1253"/>
                      <a:pt x="3452" y="1142"/>
                      <a:pt x="4899" y="1105"/>
                    </a:cubicBezTo>
                    <a:cubicBezTo>
                      <a:pt x="5263" y="1092"/>
                      <a:pt x="5627" y="1086"/>
                      <a:pt x="5991" y="1086"/>
                    </a:cubicBezTo>
                    <a:close/>
                    <a:moveTo>
                      <a:pt x="83759" y="34653"/>
                    </a:moveTo>
                    <a:cubicBezTo>
                      <a:pt x="91329" y="35395"/>
                      <a:pt x="98900" y="35877"/>
                      <a:pt x="106507" y="36434"/>
                    </a:cubicBezTo>
                    <a:cubicBezTo>
                      <a:pt x="116490" y="37176"/>
                      <a:pt x="126695" y="38438"/>
                      <a:pt x="136567" y="40702"/>
                    </a:cubicBezTo>
                    <a:cubicBezTo>
                      <a:pt x="135454" y="41258"/>
                      <a:pt x="134489" y="42260"/>
                      <a:pt x="133487" y="43002"/>
                    </a:cubicBezTo>
                    <a:cubicBezTo>
                      <a:pt x="132225" y="43893"/>
                      <a:pt x="131594" y="46194"/>
                      <a:pt x="130035" y="46676"/>
                    </a:cubicBezTo>
                    <a:cubicBezTo>
                      <a:pt x="129120" y="46972"/>
                      <a:pt x="128119" y="47054"/>
                      <a:pt x="127093" y="47054"/>
                    </a:cubicBezTo>
                    <a:cubicBezTo>
                      <a:pt x="125818" y="47054"/>
                      <a:pt x="124506" y="46928"/>
                      <a:pt x="123271" y="46928"/>
                    </a:cubicBezTo>
                    <a:cubicBezTo>
                      <a:pt x="122882" y="46928"/>
                      <a:pt x="122501" y="46940"/>
                      <a:pt x="122131" y="46973"/>
                    </a:cubicBezTo>
                    <a:cubicBezTo>
                      <a:pt x="118605" y="47270"/>
                      <a:pt x="123615" y="50462"/>
                      <a:pt x="125397" y="51538"/>
                    </a:cubicBezTo>
                    <a:cubicBezTo>
                      <a:pt x="123652" y="54098"/>
                      <a:pt x="121982" y="56733"/>
                      <a:pt x="120424" y="59405"/>
                    </a:cubicBezTo>
                    <a:cubicBezTo>
                      <a:pt x="119459" y="61186"/>
                      <a:pt x="118568" y="63116"/>
                      <a:pt x="118309" y="65157"/>
                    </a:cubicBezTo>
                    <a:cubicBezTo>
                      <a:pt x="115488" y="65046"/>
                      <a:pt x="112668" y="65009"/>
                      <a:pt x="109847" y="65009"/>
                    </a:cubicBezTo>
                    <a:cubicBezTo>
                      <a:pt x="100242" y="65105"/>
                      <a:pt x="90575" y="66045"/>
                      <a:pt x="80967" y="66045"/>
                    </a:cubicBezTo>
                    <a:cubicBezTo>
                      <a:pt x="75763" y="66045"/>
                      <a:pt x="70576" y="65769"/>
                      <a:pt x="65426" y="64935"/>
                    </a:cubicBezTo>
                    <a:cubicBezTo>
                      <a:pt x="65463" y="64786"/>
                      <a:pt x="65538" y="64638"/>
                      <a:pt x="65612" y="64526"/>
                    </a:cubicBezTo>
                    <a:cubicBezTo>
                      <a:pt x="66948" y="62522"/>
                      <a:pt x="68247" y="60481"/>
                      <a:pt x="69545" y="58477"/>
                    </a:cubicBezTo>
                    <a:cubicBezTo>
                      <a:pt x="70102" y="57587"/>
                      <a:pt x="70659" y="56696"/>
                      <a:pt x="71178" y="55805"/>
                    </a:cubicBezTo>
                    <a:cubicBezTo>
                      <a:pt x="71735" y="54915"/>
                      <a:pt x="72923" y="53430"/>
                      <a:pt x="72774" y="52354"/>
                    </a:cubicBezTo>
                    <a:cubicBezTo>
                      <a:pt x="72551" y="50499"/>
                      <a:pt x="71178" y="48458"/>
                      <a:pt x="69991" y="46862"/>
                    </a:cubicBezTo>
                    <a:lnTo>
                      <a:pt x="69991" y="46862"/>
                    </a:lnTo>
                    <a:cubicBezTo>
                      <a:pt x="70789" y="46936"/>
                      <a:pt x="71596" y="46973"/>
                      <a:pt x="72403" y="46973"/>
                    </a:cubicBezTo>
                    <a:cubicBezTo>
                      <a:pt x="73210" y="46973"/>
                      <a:pt x="74017" y="46936"/>
                      <a:pt x="74815" y="46862"/>
                    </a:cubicBezTo>
                    <a:cubicBezTo>
                      <a:pt x="76411" y="46639"/>
                      <a:pt x="76782" y="45897"/>
                      <a:pt x="77561" y="44635"/>
                    </a:cubicBezTo>
                    <a:cubicBezTo>
                      <a:pt x="79640" y="41333"/>
                      <a:pt x="81681" y="38030"/>
                      <a:pt x="83759" y="34727"/>
                    </a:cubicBezTo>
                    <a:cubicBezTo>
                      <a:pt x="83759" y="34690"/>
                      <a:pt x="83759" y="34690"/>
                      <a:pt x="83759" y="34653"/>
                    </a:cubicBezTo>
                    <a:close/>
                    <a:moveTo>
                      <a:pt x="19038" y="38401"/>
                    </a:moveTo>
                    <a:lnTo>
                      <a:pt x="20077" y="39366"/>
                    </a:lnTo>
                    <a:cubicBezTo>
                      <a:pt x="25978" y="44969"/>
                      <a:pt x="32324" y="50091"/>
                      <a:pt x="39004" y="54766"/>
                    </a:cubicBezTo>
                    <a:cubicBezTo>
                      <a:pt x="43049" y="57661"/>
                      <a:pt x="47391" y="60147"/>
                      <a:pt x="51918" y="62226"/>
                    </a:cubicBezTo>
                    <a:cubicBezTo>
                      <a:pt x="55815" y="63896"/>
                      <a:pt x="59934" y="65083"/>
                      <a:pt x="64127" y="65751"/>
                    </a:cubicBezTo>
                    <a:cubicBezTo>
                      <a:pt x="64053" y="67087"/>
                      <a:pt x="64498" y="68720"/>
                      <a:pt x="64647" y="69944"/>
                    </a:cubicBezTo>
                    <a:cubicBezTo>
                      <a:pt x="61159" y="69796"/>
                      <a:pt x="57670" y="69239"/>
                      <a:pt x="54293" y="68275"/>
                    </a:cubicBezTo>
                    <a:cubicBezTo>
                      <a:pt x="49877" y="66976"/>
                      <a:pt x="45906" y="64526"/>
                      <a:pt x="42121" y="61929"/>
                    </a:cubicBezTo>
                    <a:cubicBezTo>
                      <a:pt x="37965" y="59108"/>
                      <a:pt x="33845" y="56288"/>
                      <a:pt x="29949" y="53059"/>
                    </a:cubicBezTo>
                    <a:cubicBezTo>
                      <a:pt x="28130" y="51501"/>
                      <a:pt x="26460" y="49831"/>
                      <a:pt x="24679" y="48235"/>
                    </a:cubicBezTo>
                    <a:cubicBezTo>
                      <a:pt x="22749" y="46491"/>
                      <a:pt x="20560" y="44932"/>
                      <a:pt x="19001" y="42817"/>
                    </a:cubicBezTo>
                    <a:cubicBezTo>
                      <a:pt x="18964" y="42780"/>
                      <a:pt x="18927" y="42743"/>
                      <a:pt x="18890" y="42706"/>
                    </a:cubicBezTo>
                    <a:cubicBezTo>
                      <a:pt x="18964" y="42631"/>
                      <a:pt x="18964" y="42520"/>
                      <a:pt x="18964" y="42409"/>
                    </a:cubicBezTo>
                    <a:cubicBezTo>
                      <a:pt x="18853" y="41555"/>
                      <a:pt x="19150" y="40739"/>
                      <a:pt x="19038" y="39885"/>
                    </a:cubicBezTo>
                    <a:cubicBezTo>
                      <a:pt x="19001" y="39403"/>
                      <a:pt x="19001" y="38883"/>
                      <a:pt x="19038" y="38401"/>
                    </a:cubicBezTo>
                    <a:close/>
                    <a:moveTo>
                      <a:pt x="109976" y="65888"/>
                    </a:moveTo>
                    <a:cubicBezTo>
                      <a:pt x="112743" y="65888"/>
                      <a:pt x="115510" y="65954"/>
                      <a:pt x="118271" y="66085"/>
                    </a:cubicBezTo>
                    <a:cubicBezTo>
                      <a:pt x="118420" y="67235"/>
                      <a:pt x="118754" y="68349"/>
                      <a:pt x="119236" y="69388"/>
                    </a:cubicBezTo>
                    <a:cubicBezTo>
                      <a:pt x="118754" y="69351"/>
                      <a:pt x="118271" y="69314"/>
                      <a:pt x="117752" y="69314"/>
                    </a:cubicBezTo>
                    <a:cubicBezTo>
                      <a:pt x="116240" y="69265"/>
                      <a:pt x="114731" y="69245"/>
                      <a:pt x="113223" y="69245"/>
                    </a:cubicBezTo>
                    <a:cubicBezTo>
                      <a:pt x="107843" y="69245"/>
                      <a:pt x="102481" y="69503"/>
                      <a:pt x="97119" y="69648"/>
                    </a:cubicBezTo>
                    <a:cubicBezTo>
                      <a:pt x="92368" y="69759"/>
                      <a:pt x="87618" y="70056"/>
                      <a:pt x="82905" y="70204"/>
                    </a:cubicBezTo>
                    <a:cubicBezTo>
                      <a:pt x="81692" y="70240"/>
                      <a:pt x="80480" y="70254"/>
                      <a:pt x="79270" y="70254"/>
                    </a:cubicBezTo>
                    <a:cubicBezTo>
                      <a:pt x="75449" y="70254"/>
                      <a:pt x="71644" y="70112"/>
                      <a:pt x="67838" y="70056"/>
                    </a:cubicBezTo>
                    <a:cubicBezTo>
                      <a:pt x="67133" y="70056"/>
                      <a:pt x="66391" y="70019"/>
                      <a:pt x="65686" y="69982"/>
                    </a:cubicBezTo>
                    <a:cubicBezTo>
                      <a:pt x="65575" y="68757"/>
                      <a:pt x="65129" y="67235"/>
                      <a:pt x="65204" y="65937"/>
                    </a:cubicBezTo>
                    <a:lnTo>
                      <a:pt x="65204" y="65937"/>
                    </a:lnTo>
                    <a:cubicBezTo>
                      <a:pt x="65946" y="66085"/>
                      <a:pt x="66688" y="66196"/>
                      <a:pt x="67430" y="66308"/>
                    </a:cubicBezTo>
                    <a:cubicBezTo>
                      <a:pt x="71958" y="66939"/>
                      <a:pt x="76522" y="67189"/>
                      <a:pt x="81087" y="67189"/>
                    </a:cubicBezTo>
                    <a:cubicBezTo>
                      <a:pt x="85651" y="67189"/>
                      <a:pt x="90216" y="66939"/>
                      <a:pt x="94743" y="66567"/>
                    </a:cubicBezTo>
                    <a:cubicBezTo>
                      <a:pt x="99812" y="66111"/>
                      <a:pt x="104896" y="65888"/>
                      <a:pt x="109976" y="65888"/>
                    </a:cubicBezTo>
                    <a:close/>
                    <a:moveTo>
                      <a:pt x="137940" y="41036"/>
                    </a:moveTo>
                    <a:cubicBezTo>
                      <a:pt x="141317" y="41815"/>
                      <a:pt x="144657" y="42743"/>
                      <a:pt x="147960" y="43819"/>
                    </a:cubicBezTo>
                    <a:cubicBezTo>
                      <a:pt x="159130" y="47456"/>
                      <a:pt x="169335" y="53876"/>
                      <a:pt x="177834" y="62003"/>
                    </a:cubicBezTo>
                    <a:cubicBezTo>
                      <a:pt x="179095" y="63228"/>
                      <a:pt x="180320" y="64489"/>
                      <a:pt x="181470" y="65788"/>
                    </a:cubicBezTo>
                    <a:cubicBezTo>
                      <a:pt x="180170" y="66255"/>
                      <a:pt x="178242" y="68129"/>
                      <a:pt x="177109" y="68129"/>
                    </a:cubicBezTo>
                    <a:cubicBezTo>
                      <a:pt x="176981" y="68129"/>
                      <a:pt x="176863" y="68105"/>
                      <a:pt x="176757" y="68052"/>
                    </a:cubicBezTo>
                    <a:cubicBezTo>
                      <a:pt x="175125" y="67273"/>
                      <a:pt x="173380" y="66011"/>
                      <a:pt x="171562" y="65751"/>
                    </a:cubicBezTo>
                    <a:cubicBezTo>
                      <a:pt x="171548" y="65749"/>
                      <a:pt x="171533" y="65749"/>
                      <a:pt x="171519" y="65749"/>
                    </a:cubicBezTo>
                    <a:cubicBezTo>
                      <a:pt x="171206" y="65749"/>
                      <a:pt x="170971" y="66135"/>
                      <a:pt x="171042" y="66419"/>
                    </a:cubicBezTo>
                    <a:cubicBezTo>
                      <a:pt x="171488" y="68089"/>
                      <a:pt x="172044" y="69722"/>
                      <a:pt x="172675" y="71318"/>
                    </a:cubicBezTo>
                    <a:cubicBezTo>
                      <a:pt x="173083" y="72431"/>
                      <a:pt x="170634" y="73322"/>
                      <a:pt x="169966" y="73730"/>
                    </a:cubicBezTo>
                    <a:cubicBezTo>
                      <a:pt x="168630" y="74583"/>
                      <a:pt x="167591" y="75845"/>
                      <a:pt x="166218" y="76550"/>
                    </a:cubicBezTo>
                    <a:cubicBezTo>
                      <a:pt x="166181" y="76587"/>
                      <a:pt x="166144" y="76587"/>
                      <a:pt x="166107" y="76624"/>
                    </a:cubicBezTo>
                    <a:cubicBezTo>
                      <a:pt x="151893" y="68905"/>
                      <a:pt x="135491" y="65862"/>
                      <a:pt x="119348" y="65157"/>
                    </a:cubicBezTo>
                    <a:cubicBezTo>
                      <a:pt x="119348" y="63079"/>
                      <a:pt x="120906" y="60704"/>
                      <a:pt x="121908" y="58997"/>
                    </a:cubicBezTo>
                    <a:cubicBezTo>
                      <a:pt x="123356" y="56473"/>
                      <a:pt x="124951" y="54024"/>
                      <a:pt x="126621" y="51612"/>
                    </a:cubicBezTo>
                    <a:cubicBezTo>
                      <a:pt x="126733" y="51352"/>
                      <a:pt x="126658" y="51018"/>
                      <a:pt x="126399" y="50870"/>
                    </a:cubicBezTo>
                    <a:cubicBezTo>
                      <a:pt x="125026" y="50091"/>
                      <a:pt x="123690" y="49237"/>
                      <a:pt x="122428" y="48272"/>
                    </a:cubicBezTo>
                    <a:cubicBezTo>
                      <a:pt x="122205" y="48124"/>
                      <a:pt x="122168" y="48012"/>
                      <a:pt x="122094" y="48012"/>
                    </a:cubicBezTo>
                    <a:cubicBezTo>
                      <a:pt x="122465" y="47975"/>
                      <a:pt x="122836" y="47938"/>
                      <a:pt x="123207" y="47938"/>
                    </a:cubicBezTo>
                    <a:cubicBezTo>
                      <a:pt x="123578" y="47926"/>
                      <a:pt x="123949" y="47922"/>
                      <a:pt x="124320" y="47922"/>
                    </a:cubicBezTo>
                    <a:cubicBezTo>
                      <a:pt x="125063" y="47922"/>
                      <a:pt x="125805" y="47938"/>
                      <a:pt x="126547" y="47938"/>
                    </a:cubicBezTo>
                    <a:cubicBezTo>
                      <a:pt x="127040" y="47938"/>
                      <a:pt x="127633" y="47972"/>
                      <a:pt x="128245" y="47972"/>
                    </a:cubicBezTo>
                    <a:cubicBezTo>
                      <a:pt x="129336" y="47972"/>
                      <a:pt x="130486" y="47865"/>
                      <a:pt x="131223" y="47270"/>
                    </a:cubicBezTo>
                    <a:cubicBezTo>
                      <a:pt x="133375" y="45563"/>
                      <a:pt x="134674" y="42260"/>
                      <a:pt x="137569" y="41444"/>
                    </a:cubicBezTo>
                    <a:cubicBezTo>
                      <a:pt x="137754" y="41407"/>
                      <a:pt x="137903" y="41221"/>
                      <a:pt x="137940" y="41036"/>
                    </a:cubicBezTo>
                    <a:close/>
                    <a:moveTo>
                      <a:pt x="119385" y="66159"/>
                    </a:moveTo>
                    <a:lnTo>
                      <a:pt x="119385" y="66159"/>
                    </a:lnTo>
                    <a:cubicBezTo>
                      <a:pt x="128885" y="66605"/>
                      <a:pt x="138274" y="68052"/>
                      <a:pt x="147477" y="70390"/>
                    </a:cubicBezTo>
                    <a:cubicBezTo>
                      <a:pt x="153935" y="72097"/>
                      <a:pt x="160169" y="74583"/>
                      <a:pt x="166033" y="77812"/>
                    </a:cubicBezTo>
                    <a:cubicBezTo>
                      <a:pt x="166329" y="79630"/>
                      <a:pt x="166589" y="81486"/>
                      <a:pt x="166886" y="83304"/>
                    </a:cubicBezTo>
                    <a:cubicBezTo>
                      <a:pt x="165179" y="82154"/>
                      <a:pt x="163398" y="81152"/>
                      <a:pt x="161579" y="80261"/>
                    </a:cubicBezTo>
                    <a:cubicBezTo>
                      <a:pt x="156644" y="77812"/>
                      <a:pt x="151411" y="76031"/>
                      <a:pt x="146141" y="74435"/>
                    </a:cubicBezTo>
                    <a:cubicBezTo>
                      <a:pt x="137606" y="71837"/>
                      <a:pt x="129219" y="69982"/>
                      <a:pt x="120387" y="69425"/>
                    </a:cubicBezTo>
                    <a:cubicBezTo>
                      <a:pt x="119941" y="68386"/>
                      <a:pt x="119607" y="67273"/>
                      <a:pt x="119385" y="66159"/>
                    </a:cubicBezTo>
                    <a:close/>
                    <a:moveTo>
                      <a:pt x="182287" y="66679"/>
                    </a:moveTo>
                    <a:cubicBezTo>
                      <a:pt x="188187" y="73470"/>
                      <a:pt x="193012" y="81337"/>
                      <a:pt x="197836" y="88945"/>
                    </a:cubicBezTo>
                    <a:lnTo>
                      <a:pt x="197836" y="88908"/>
                    </a:lnTo>
                    <a:cubicBezTo>
                      <a:pt x="202586" y="96441"/>
                      <a:pt x="208338" y="105311"/>
                      <a:pt x="217505" y="107760"/>
                    </a:cubicBezTo>
                    <a:cubicBezTo>
                      <a:pt x="218395" y="107982"/>
                      <a:pt x="220622" y="108502"/>
                      <a:pt x="219954" y="109838"/>
                    </a:cubicBezTo>
                    <a:cubicBezTo>
                      <a:pt x="219471" y="110766"/>
                      <a:pt x="218024" y="111248"/>
                      <a:pt x="217171" y="111545"/>
                    </a:cubicBezTo>
                    <a:cubicBezTo>
                      <a:pt x="215852" y="112002"/>
                      <a:pt x="214426" y="112201"/>
                      <a:pt x="212994" y="112201"/>
                    </a:cubicBezTo>
                    <a:cubicBezTo>
                      <a:pt x="211402" y="112201"/>
                      <a:pt x="209803" y="111955"/>
                      <a:pt x="208338" y="111545"/>
                    </a:cubicBezTo>
                    <a:cubicBezTo>
                      <a:pt x="203069" y="110098"/>
                      <a:pt x="198541" y="106127"/>
                      <a:pt x="194608" y="102453"/>
                    </a:cubicBezTo>
                    <a:cubicBezTo>
                      <a:pt x="189598" y="97777"/>
                      <a:pt x="185367" y="92359"/>
                      <a:pt x="180580" y="87461"/>
                    </a:cubicBezTo>
                    <a:cubicBezTo>
                      <a:pt x="176609" y="83378"/>
                      <a:pt x="172044" y="79890"/>
                      <a:pt x="167072" y="77144"/>
                    </a:cubicBezTo>
                    <a:cubicBezTo>
                      <a:pt x="167050" y="76984"/>
                      <a:pt x="167041" y="76928"/>
                      <a:pt x="167044" y="76928"/>
                    </a:cubicBezTo>
                    <a:lnTo>
                      <a:pt x="167044" y="76928"/>
                    </a:lnTo>
                    <a:cubicBezTo>
                      <a:pt x="167052" y="76928"/>
                      <a:pt x="167124" y="77224"/>
                      <a:pt x="167261" y="77224"/>
                    </a:cubicBezTo>
                    <a:cubicBezTo>
                      <a:pt x="167272" y="77224"/>
                      <a:pt x="167283" y="77222"/>
                      <a:pt x="167294" y="77218"/>
                    </a:cubicBezTo>
                    <a:cubicBezTo>
                      <a:pt x="167888" y="76810"/>
                      <a:pt x="168445" y="76327"/>
                      <a:pt x="168927" y="75808"/>
                    </a:cubicBezTo>
                    <a:cubicBezTo>
                      <a:pt x="170263" y="74620"/>
                      <a:pt x="171933" y="73952"/>
                      <a:pt x="173417" y="72950"/>
                    </a:cubicBezTo>
                    <a:cubicBezTo>
                      <a:pt x="173826" y="72728"/>
                      <a:pt x="174048" y="72245"/>
                      <a:pt x="173937" y="71800"/>
                    </a:cubicBezTo>
                    <a:cubicBezTo>
                      <a:pt x="173751" y="70204"/>
                      <a:pt x="172935" y="68571"/>
                      <a:pt x="172378" y="67013"/>
                    </a:cubicBezTo>
                    <a:lnTo>
                      <a:pt x="172378" y="67013"/>
                    </a:lnTo>
                    <a:cubicBezTo>
                      <a:pt x="173974" y="67458"/>
                      <a:pt x="175533" y="68720"/>
                      <a:pt x="177017" y="69314"/>
                    </a:cubicBezTo>
                    <a:cubicBezTo>
                      <a:pt x="177116" y="69355"/>
                      <a:pt x="177214" y="69373"/>
                      <a:pt x="177311" y="69373"/>
                    </a:cubicBezTo>
                    <a:cubicBezTo>
                      <a:pt x="177906" y="69373"/>
                      <a:pt x="178463" y="68683"/>
                      <a:pt x="178910" y="68460"/>
                    </a:cubicBezTo>
                    <a:cubicBezTo>
                      <a:pt x="179986" y="67903"/>
                      <a:pt x="180877" y="66939"/>
                      <a:pt x="182101" y="66753"/>
                    </a:cubicBezTo>
                    <a:cubicBezTo>
                      <a:pt x="182176" y="66716"/>
                      <a:pt x="182213" y="66716"/>
                      <a:pt x="182287" y="66679"/>
                    </a:cubicBezTo>
                    <a:close/>
                    <a:moveTo>
                      <a:pt x="167220" y="78480"/>
                    </a:moveTo>
                    <a:lnTo>
                      <a:pt x="167220" y="78480"/>
                    </a:lnTo>
                    <a:cubicBezTo>
                      <a:pt x="168408" y="79148"/>
                      <a:pt x="169558" y="79890"/>
                      <a:pt x="170671" y="80632"/>
                    </a:cubicBezTo>
                    <a:cubicBezTo>
                      <a:pt x="179578" y="86533"/>
                      <a:pt x="185664" y="95365"/>
                      <a:pt x="193272" y="102713"/>
                    </a:cubicBezTo>
                    <a:cubicBezTo>
                      <a:pt x="198690" y="107945"/>
                      <a:pt x="205147" y="113178"/>
                      <a:pt x="213014" y="113252"/>
                    </a:cubicBezTo>
                    <a:cubicBezTo>
                      <a:pt x="214833" y="113252"/>
                      <a:pt x="217134" y="112955"/>
                      <a:pt x="218915" y="112027"/>
                    </a:cubicBezTo>
                    <a:lnTo>
                      <a:pt x="218915" y="112027"/>
                    </a:lnTo>
                    <a:cubicBezTo>
                      <a:pt x="216893" y="114736"/>
                      <a:pt x="212657" y="115406"/>
                      <a:pt x="209421" y="115406"/>
                    </a:cubicBezTo>
                    <a:cubicBezTo>
                      <a:pt x="209332" y="115406"/>
                      <a:pt x="209243" y="115405"/>
                      <a:pt x="209155" y="115404"/>
                    </a:cubicBezTo>
                    <a:lnTo>
                      <a:pt x="209118" y="115404"/>
                    </a:lnTo>
                    <a:cubicBezTo>
                      <a:pt x="209066" y="115405"/>
                      <a:pt x="209013" y="115405"/>
                      <a:pt x="208961" y="115405"/>
                    </a:cubicBezTo>
                    <a:cubicBezTo>
                      <a:pt x="204118" y="115405"/>
                      <a:pt x="199429" y="113701"/>
                      <a:pt x="195721" y="110617"/>
                    </a:cubicBezTo>
                    <a:cubicBezTo>
                      <a:pt x="188521" y="104568"/>
                      <a:pt x="182732" y="96924"/>
                      <a:pt x="175904" y="90504"/>
                    </a:cubicBezTo>
                    <a:cubicBezTo>
                      <a:pt x="173455" y="88128"/>
                      <a:pt x="170783" y="85939"/>
                      <a:pt x="167962" y="84009"/>
                    </a:cubicBezTo>
                    <a:cubicBezTo>
                      <a:pt x="168036" y="83898"/>
                      <a:pt x="168036" y="83749"/>
                      <a:pt x="168036" y="83638"/>
                    </a:cubicBezTo>
                    <a:cubicBezTo>
                      <a:pt x="167814" y="82228"/>
                      <a:pt x="167591" y="80818"/>
                      <a:pt x="167368" y="79408"/>
                    </a:cubicBezTo>
                    <a:cubicBezTo>
                      <a:pt x="167331" y="79111"/>
                      <a:pt x="167257" y="78777"/>
                      <a:pt x="167220" y="78480"/>
                    </a:cubicBezTo>
                    <a:close/>
                    <a:moveTo>
                      <a:pt x="4929" y="1"/>
                    </a:moveTo>
                    <a:cubicBezTo>
                      <a:pt x="3493" y="1"/>
                      <a:pt x="2116" y="308"/>
                      <a:pt x="1559" y="1736"/>
                    </a:cubicBezTo>
                    <a:cubicBezTo>
                      <a:pt x="446" y="4519"/>
                      <a:pt x="557" y="8082"/>
                      <a:pt x="409" y="11013"/>
                    </a:cubicBezTo>
                    <a:cubicBezTo>
                      <a:pt x="1" y="19697"/>
                      <a:pt x="557" y="28307"/>
                      <a:pt x="743" y="36991"/>
                    </a:cubicBezTo>
                    <a:cubicBezTo>
                      <a:pt x="743" y="38030"/>
                      <a:pt x="223" y="44710"/>
                      <a:pt x="1671" y="45415"/>
                    </a:cubicBezTo>
                    <a:cubicBezTo>
                      <a:pt x="1671" y="45489"/>
                      <a:pt x="1708" y="45526"/>
                      <a:pt x="1745" y="45563"/>
                    </a:cubicBezTo>
                    <a:cubicBezTo>
                      <a:pt x="2487" y="46565"/>
                      <a:pt x="3378" y="48087"/>
                      <a:pt x="4528" y="48717"/>
                    </a:cubicBezTo>
                    <a:cubicBezTo>
                      <a:pt x="4724" y="48823"/>
                      <a:pt x="4942" y="48867"/>
                      <a:pt x="5173" y="48867"/>
                    </a:cubicBezTo>
                    <a:cubicBezTo>
                      <a:pt x="5996" y="48867"/>
                      <a:pt x="6979" y="48318"/>
                      <a:pt x="7645" y="48087"/>
                    </a:cubicBezTo>
                    <a:cubicBezTo>
                      <a:pt x="9575" y="47344"/>
                      <a:pt x="11468" y="46528"/>
                      <a:pt x="13360" y="45674"/>
                    </a:cubicBezTo>
                    <a:cubicBezTo>
                      <a:pt x="14882" y="44932"/>
                      <a:pt x="16700" y="44338"/>
                      <a:pt x="18110" y="43374"/>
                    </a:cubicBezTo>
                    <a:cubicBezTo>
                      <a:pt x="19892" y="45786"/>
                      <a:pt x="22378" y="47567"/>
                      <a:pt x="24531" y="49534"/>
                    </a:cubicBezTo>
                    <a:cubicBezTo>
                      <a:pt x="27091" y="51872"/>
                      <a:pt x="29578" y="54173"/>
                      <a:pt x="32287" y="56288"/>
                    </a:cubicBezTo>
                    <a:cubicBezTo>
                      <a:pt x="37148" y="60185"/>
                      <a:pt x="42306" y="63636"/>
                      <a:pt x="47725" y="66679"/>
                    </a:cubicBezTo>
                    <a:cubicBezTo>
                      <a:pt x="53031" y="69536"/>
                      <a:pt x="58746" y="70650"/>
                      <a:pt x="64684" y="71021"/>
                    </a:cubicBezTo>
                    <a:cubicBezTo>
                      <a:pt x="64758" y="71058"/>
                      <a:pt x="64870" y="71058"/>
                      <a:pt x="64944" y="71058"/>
                    </a:cubicBezTo>
                    <a:lnTo>
                      <a:pt x="65389" y="71058"/>
                    </a:lnTo>
                    <a:cubicBezTo>
                      <a:pt x="69289" y="71253"/>
                      <a:pt x="73201" y="71347"/>
                      <a:pt x="77111" y="71347"/>
                    </a:cubicBezTo>
                    <a:cubicBezTo>
                      <a:pt x="79899" y="71347"/>
                      <a:pt x="82686" y="71299"/>
                      <a:pt x="85466" y="71206"/>
                    </a:cubicBezTo>
                    <a:cubicBezTo>
                      <a:pt x="94517" y="70900"/>
                      <a:pt x="103569" y="70343"/>
                      <a:pt x="112620" y="70343"/>
                    </a:cubicBezTo>
                    <a:cubicBezTo>
                      <a:pt x="114553" y="70343"/>
                      <a:pt x="116487" y="70368"/>
                      <a:pt x="118420" y="70427"/>
                    </a:cubicBezTo>
                    <a:cubicBezTo>
                      <a:pt x="128588" y="70724"/>
                      <a:pt x="138200" y="73062"/>
                      <a:pt x="147886" y="76105"/>
                    </a:cubicBezTo>
                    <a:cubicBezTo>
                      <a:pt x="157126" y="78999"/>
                      <a:pt x="165624" y="82785"/>
                      <a:pt x="172972" y="89205"/>
                    </a:cubicBezTo>
                    <a:cubicBezTo>
                      <a:pt x="178984" y="94437"/>
                      <a:pt x="184142" y="100523"/>
                      <a:pt x="189672" y="106238"/>
                    </a:cubicBezTo>
                    <a:cubicBezTo>
                      <a:pt x="194496" y="111211"/>
                      <a:pt x="199246" y="115442"/>
                      <a:pt x="206446" y="116295"/>
                    </a:cubicBezTo>
                    <a:cubicBezTo>
                      <a:pt x="207390" y="116407"/>
                      <a:pt x="208433" y="116477"/>
                      <a:pt x="209515" y="116477"/>
                    </a:cubicBezTo>
                    <a:cubicBezTo>
                      <a:pt x="214176" y="116477"/>
                      <a:pt x="219570" y="115183"/>
                      <a:pt x="220956" y="110395"/>
                    </a:cubicBezTo>
                    <a:cubicBezTo>
                      <a:pt x="220956" y="110358"/>
                      <a:pt x="220956" y="110320"/>
                      <a:pt x="220956" y="110283"/>
                    </a:cubicBezTo>
                    <a:cubicBezTo>
                      <a:pt x="222143" y="108316"/>
                      <a:pt x="219137" y="107092"/>
                      <a:pt x="217764" y="106721"/>
                    </a:cubicBezTo>
                    <a:cubicBezTo>
                      <a:pt x="207856" y="104086"/>
                      <a:pt x="202289" y="93918"/>
                      <a:pt x="197131" y="85902"/>
                    </a:cubicBezTo>
                    <a:cubicBezTo>
                      <a:pt x="191342" y="76810"/>
                      <a:pt x="185404" y="67644"/>
                      <a:pt x="177500" y="60222"/>
                    </a:cubicBezTo>
                    <a:cubicBezTo>
                      <a:pt x="169521" y="52762"/>
                      <a:pt x="160095" y="46973"/>
                      <a:pt x="149815" y="43299"/>
                    </a:cubicBezTo>
                    <a:cubicBezTo>
                      <a:pt x="137086" y="38809"/>
                      <a:pt x="123281" y="36916"/>
                      <a:pt x="109884" y="35655"/>
                    </a:cubicBezTo>
                    <a:cubicBezTo>
                      <a:pt x="103130" y="34987"/>
                      <a:pt x="96339" y="34764"/>
                      <a:pt x="89548" y="34207"/>
                    </a:cubicBezTo>
                    <a:cubicBezTo>
                      <a:pt x="82497" y="33651"/>
                      <a:pt x="75520" y="32649"/>
                      <a:pt x="68506" y="31498"/>
                    </a:cubicBezTo>
                    <a:cubicBezTo>
                      <a:pt x="62495" y="30533"/>
                      <a:pt x="56408" y="29197"/>
                      <a:pt x="51361" y="25598"/>
                    </a:cubicBezTo>
                    <a:cubicBezTo>
                      <a:pt x="49803" y="24447"/>
                      <a:pt x="48318" y="23260"/>
                      <a:pt x="46945" y="21961"/>
                    </a:cubicBezTo>
                    <a:cubicBezTo>
                      <a:pt x="50174" y="19437"/>
                      <a:pt x="52734" y="16432"/>
                      <a:pt x="55518" y="13389"/>
                    </a:cubicBezTo>
                    <a:cubicBezTo>
                      <a:pt x="56446" y="12424"/>
                      <a:pt x="56186" y="11347"/>
                      <a:pt x="55926" y="10160"/>
                    </a:cubicBezTo>
                    <a:cubicBezTo>
                      <a:pt x="55703" y="8824"/>
                      <a:pt x="55444" y="7154"/>
                      <a:pt x="54627" y="6041"/>
                    </a:cubicBezTo>
                    <a:cubicBezTo>
                      <a:pt x="54070" y="4816"/>
                      <a:pt x="50397" y="4816"/>
                      <a:pt x="49432" y="4668"/>
                    </a:cubicBezTo>
                    <a:cubicBezTo>
                      <a:pt x="45053" y="4111"/>
                      <a:pt x="40674" y="3740"/>
                      <a:pt x="36295" y="3369"/>
                    </a:cubicBezTo>
                    <a:cubicBezTo>
                      <a:pt x="31916" y="2998"/>
                      <a:pt x="27499" y="2664"/>
                      <a:pt x="23083" y="2107"/>
                    </a:cubicBezTo>
                    <a:cubicBezTo>
                      <a:pt x="17776" y="1476"/>
                      <a:pt x="12507" y="511"/>
                      <a:pt x="7163" y="140"/>
                    </a:cubicBezTo>
                    <a:cubicBezTo>
                      <a:pt x="6478" y="89"/>
                      <a:pt x="5695" y="1"/>
                      <a:pt x="49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sp>
            <p:nvSpPr>
              <p:cNvPr id="1379" name="Google Shape;1379;p32"/>
              <p:cNvSpPr/>
              <p:nvPr/>
            </p:nvSpPr>
            <p:spPr>
              <a:xfrm>
                <a:off x="5174321" y="3090550"/>
                <a:ext cx="44717" cy="29192"/>
              </a:xfrm>
              <a:custGeom>
                <a:avLst/>
                <a:gdLst/>
                <a:ahLst/>
                <a:cxnLst/>
                <a:rect l="l" t="t" r="r" b="b"/>
                <a:pathLst>
                  <a:path w="2460" h="1602" extrusionOk="0">
                    <a:moveTo>
                      <a:pt x="704" y="0"/>
                    </a:moveTo>
                    <a:cubicBezTo>
                      <a:pt x="331" y="0"/>
                      <a:pt x="0" y="477"/>
                      <a:pt x="348" y="795"/>
                    </a:cubicBezTo>
                    <a:cubicBezTo>
                      <a:pt x="719" y="1092"/>
                      <a:pt x="1127" y="1352"/>
                      <a:pt x="1535" y="1538"/>
                    </a:cubicBezTo>
                    <a:cubicBezTo>
                      <a:pt x="1619" y="1582"/>
                      <a:pt x="1700" y="1602"/>
                      <a:pt x="1775" y="1602"/>
                    </a:cubicBezTo>
                    <a:cubicBezTo>
                      <a:pt x="2204" y="1602"/>
                      <a:pt x="2459" y="974"/>
                      <a:pt x="2018" y="721"/>
                    </a:cubicBezTo>
                    <a:cubicBezTo>
                      <a:pt x="1647" y="573"/>
                      <a:pt x="1313" y="387"/>
                      <a:pt x="1016" y="128"/>
                    </a:cubicBezTo>
                    <a:cubicBezTo>
                      <a:pt x="918" y="38"/>
                      <a:pt x="809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sp>
            <p:nvSpPr>
              <p:cNvPr id="1380" name="Google Shape;1380;p32"/>
              <p:cNvSpPr/>
              <p:nvPr/>
            </p:nvSpPr>
            <p:spPr>
              <a:xfrm>
                <a:off x="5230507" y="3070943"/>
                <a:ext cx="48770" cy="32746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797" extrusionOk="0">
                    <a:moveTo>
                      <a:pt x="707" y="1"/>
                    </a:moveTo>
                    <a:cubicBezTo>
                      <a:pt x="269" y="1"/>
                      <a:pt x="1" y="614"/>
                      <a:pt x="448" y="870"/>
                    </a:cubicBezTo>
                    <a:cubicBezTo>
                      <a:pt x="894" y="1055"/>
                      <a:pt x="1339" y="1315"/>
                      <a:pt x="1673" y="1649"/>
                    </a:cubicBezTo>
                    <a:cubicBezTo>
                      <a:pt x="1777" y="1753"/>
                      <a:pt x="1893" y="1796"/>
                      <a:pt x="2004" y="1796"/>
                    </a:cubicBezTo>
                    <a:cubicBezTo>
                      <a:pt x="2370" y="1796"/>
                      <a:pt x="2682" y="1331"/>
                      <a:pt x="2341" y="1018"/>
                    </a:cubicBezTo>
                    <a:cubicBezTo>
                      <a:pt x="1933" y="610"/>
                      <a:pt x="1450" y="276"/>
                      <a:pt x="931" y="53"/>
                    </a:cubicBezTo>
                    <a:cubicBezTo>
                      <a:pt x="853" y="17"/>
                      <a:pt x="778" y="1"/>
                      <a:pt x="7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sp>
            <p:nvSpPr>
              <p:cNvPr id="1381" name="Google Shape;1381;p32"/>
              <p:cNvSpPr/>
              <p:nvPr/>
            </p:nvSpPr>
            <p:spPr>
              <a:xfrm>
                <a:off x="3009526" y="2650914"/>
                <a:ext cx="63349" cy="41584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282" extrusionOk="0">
                    <a:moveTo>
                      <a:pt x="619" y="0"/>
                    </a:moveTo>
                    <a:cubicBezTo>
                      <a:pt x="249" y="0"/>
                      <a:pt x="0" y="600"/>
                      <a:pt x="427" y="874"/>
                    </a:cubicBezTo>
                    <a:cubicBezTo>
                      <a:pt x="1132" y="1431"/>
                      <a:pt x="1911" y="1876"/>
                      <a:pt x="2728" y="2247"/>
                    </a:cubicBezTo>
                    <a:cubicBezTo>
                      <a:pt x="2787" y="2271"/>
                      <a:pt x="2842" y="2281"/>
                      <a:pt x="2894" y="2281"/>
                    </a:cubicBezTo>
                    <a:cubicBezTo>
                      <a:pt x="3330" y="2281"/>
                      <a:pt x="3485" y="1522"/>
                      <a:pt x="2987" y="1357"/>
                    </a:cubicBezTo>
                    <a:cubicBezTo>
                      <a:pt x="2245" y="1023"/>
                      <a:pt x="1503" y="577"/>
                      <a:pt x="872" y="95"/>
                    </a:cubicBezTo>
                    <a:cubicBezTo>
                      <a:pt x="786" y="28"/>
                      <a:pt x="700" y="0"/>
                      <a:pt x="6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sp>
            <p:nvSpPr>
              <p:cNvPr id="1382" name="Google Shape;1382;p32"/>
              <p:cNvSpPr/>
              <p:nvPr/>
            </p:nvSpPr>
            <p:spPr>
              <a:xfrm>
                <a:off x="3069584" y="2638468"/>
                <a:ext cx="44917" cy="33365"/>
              </a:xfrm>
              <a:custGeom>
                <a:avLst/>
                <a:gdLst/>
                <a:ahLst/>
                <a:cxnLst/>
                <a:rect l="l" t="t" r="r" b="b"/>
                <a:pathLst>
                  <a:path w="2471" h="1831" extrusionOk="0">
                    <a:moveTo>
                      <a:pt x="657" y="0"/>
                    </a:moveTo>
                    <a:cubicBezTo>
                      <a:pt x="300" y="0"/>
                      <a:pt x="1" y="473"/>
                      <a:pt x="314" y="815"/>
                    </a:cubicBezTo>
                    <a:lnTo>
                      <a:pt x="351" y="815"/>
                    </a:lnTo>
                    <a:cubicBezTo>
                      <a:pt x="685" y="1186"/>
                      <a:pt x="1094" y="1520"/>
                      <a:pt x="1539" y="1780"/>
                    </a:cubicBezTo>
                    <a:cubicBezTo>
                      <a:pt x="1609" y="1815"/>
                      <a:pt x="1678" y="1830"/>
                      <a:pt x="1744" y="1830"/>
                    </a:cubicBezTo>
                    <a:cubicBezTo>
                      <a:pt x="2170" y="1830"/>
                      <a:pt x="2471" y="1188"/>
                      <a:pt x="2021" y="963"/>
                    </a:cubicBezTo>
                    <a:cubicBezTo>
                      <a:pt x="1613" y="741"/>
                      <a:pt x="1279" y="481"/>
                      <a:pt x="982" y="147"/>
                    </a:cubicBezTo>
                    <a:cubicBezTo>
                      <a:pt x="879" y="43"/>
                      <a:pt x="765" y="0"/>
                      <a:pt x="6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sp>
            <p:nvSpPr>
              <p:cNvPr id="1383" name="Google Shape;1383;p32"/>
              <p:cNvSpPr/>
              <p:nvPr/>
            </p:nvSpPr>
            <p:spPr>
              <a:xfrm>
                <a:off x="3880173" y="3077449"/>
                <a:ext cx="111264" cy="42659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2341" extrusionOk="0">
                    <a:moveTo>
                      <a:pt x="720" y="1"/>
                    </a:moveTo>
                    <a:cubicBezTo>
                      <a:pt x="303" y="1"/>
                      <a:pt x="0" y="596"/>
                      <a:pt x="439" y="847"/>
                    </a:cubicBezTo>
                    <a:cubicBezTo>
                      <a:pt x="1219" y="1292"/>
                      <a:pt x="2035" y="1626"/>
                      <a:pt x="2889" y="1848"/>
                    </a:cubicBezTo>
                    <a:cubicBezTo>
                      <a:pt x="3297" y="1960"/>
                      <a:pt x="3705" y="2145"/>
                      <a:pt x="4150" y="2220"/>
                    </a:cubicBezTo>
                    <a:cubicBezTo>
                      <a:pt x="4558" y="2294"/>
                      <a:pt x="5078" y="2257"/>
                      <a:pt x="5523" y="2331"/>
                    </a:cubicBezTo>
                    <a:cubicBezTo>
                      <a:pt x="5557" y="2337"/>
                      <a:pt x="5589" y="2340"/>
                      <a:pt x="5619" y="2340"/>
                    </a:cubicBezTo>
                    <a:cubicBezTo>
                      <a:pt x="6119" y="2340"/>
                      <a:pt x="6121" y="1508"/>
                      <a:pt x="5560" y="1403"/>
                    </a:cubicBezTo>
                    <a:cubicBezTo>
                      <a:pt x="5189" y="1366"/>
                      <a:pt x="4818" y="1329"/>
                      <a:pt x="4447" y="1329"/>
                    </a:cubicBezTo>
                    <a:cubicBezTo>
                      <a:pt x="4039" y="1255"/>
                      <a:pt x="3594" y="1106"/>
                      <a:pt x="3185" y="958"/>
                    </a:cubicBezTo>
                    <a:cubicBezTo>
                      <a:pt x="2406" y="772"/>
                      <a:pt x="1664" y="475"/>
                      <a:pt x="959" y="67"/>
                    </a:cubicBezTo>
                    <a:cubicBezTo>
                      <a:pt x="878" y="21"/>
                      <a:pt x="797" y="1"/>
                      <a:pt x="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sp>
            <p:nvSpPr>
              <p:cNvPr id="1384" name="Google Shape;1384;p32"/>
              <p:cNvSpPr/>
              <p:nvPr/>
            </p:nvSpPr>
            <p:spPr>
              <a:xfrm>
                <a:off x="3965480" y="3052320"/>
                <a:ext cx="76073" cy="31762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1743" extrusionOk="0">
                    <a:moveTo>
                      <a:pt x="620" y="1"/>
                    </a:moveTo>
                    <a:cubicBezTo>
                      <a:pt x="182" y="1"/>
                      <a:pt x="1" y="728"/>
                      <a:pt x="496" y="927"/>
                    </a:cubicBezTo>
                    <a:lnTo>
                      <a:pt x="496" y="964"/>
                    </a:lnTo>
                    <a:cubicBezTo>
                      <a:pt x="1361" y="1284"/>
                      <a:pt x="2226" y="1743"/>
                      <a:pt x="3163" y="1743"/>
                    </a:cubicBezTo>
                    <a:cubicBezTo>
                      <a:pt x="3311" y="1743"/>
                      <a:pt x="3461" y="1731"/>
                      <a:pt x="3614" y="1706"/>
                    </a:cubicBezTo>
                    <a:cubicBezTo>
                      <a:pt x="4185" y="1635"/>
                      <a:pt x="4035" y="774"/>
                      <a:pt x="3495" y="774"/>
                    </a:cubicBezTo>
                    <a:cubicBezTo>
                      <a:pt x="3473" y="774"/>
                      <a:pt x="3451" y="775"/>
                      <a:pt x="3428" y="778"/>
                    </a:cubicBezTo>
                    <a:cubicBezTo>
                      <a:pt x="3327" y="795"/>
                      <a:pt x="3224" y="803"/>
                      <a:pt x="3122" y="803"/>
                    </a:cubicBezTo>
                    <a:cubicBezTo>
                      <a:pt x="2320" y="803"/>
                      <a:pt x="1484" y="332"/>
                      <a:pt x="793" y="36"/>
                    </a:cubicBezTo>
                    <a:cubicBezTo>
                      <a:pt x="732" y="12"/>
                      <a:pt x="674" y="1"/>
                      <a:pt x="6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sp>
            <p:nvSpPr>
              <p:cNvPr id="1385" name="Google Shape;1385;p32"/>
              <p:cNvSpPr/>
              <p:nvPr/>
            </p:nvSpPr>
            <p:spPr>
              <a:xfrm>
                <a:off x="4018432" y="3033059"/>
                <a:ext cx="50315" cy="24199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1328" extrusionOk="0">
                    <a:moveTo>
                      <a:pt x="689" y="0"/>
                    </a:moveTo>
                    <a:cubicBezTo>
                      <a:pt x="215" y="0"/>
                      <a:pt x="1" y="770"/>
                      <a:pt x="515" y="907"/>
                    </a:cubicBezTo>
                    <a:lnTo>
                      <a:pt x="515" y="945"/>
                    </a:lnTo>
                    <a:cubicBezTo>
                      <a:pt x="1011" y="1077"/>
                      <a:pt x="1537" y="1327"/>
                      <a:pt x="2040" y="1327"/>
                    </a:cubicBezTo>
                    <a:cubicBezTo>
                      <a:pt x="2101" y="1327"/>
                      <a:pt x="2162" y="1324"/>
                      <a:pt x="2222" y="1316"/>
                    </a:cubicBezTo>
                    <a:cubicBezTo>
                      <a:pt x="2767" y="1243"/>
                      <a:pt x="2601" y="387"/>
                      <a:pt x="2070" y="387"/>
                    </a:cubicBezTo>
                    <a:cubicBezTo>
                      <a:pt x="2059" y="387"/>
                      <a:pt x="2048" y="387"/>
                      <a:pt x="2037" y="388"/>
                    </a:cubicBezTo>
                    <a:lnTo>
                      <a:pt x="1925" y="388"/>
                    </a:lnTo>
                    <a:lnTo>
                      <a:pt x="1591" y="277"/>
                    </a:lnTo>
                    <a:cubicBezTo>
                      <a:pt x="1331" y="202"/>
                      <a:pt x="1109" y="91"/>
                      <a:pt x="812" y="17"/>
                    </a:cubicBezTo>
                    <a:cubicBezTo>
                      <a:pt x="769" y="5"/>
                      <a:pt x="728" y="0"/>
                      <a:pt x="6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sp>
            <p:nvSpPr>
              <p:cNvPr id="1386" name="Google Shape;1386;p32"/>
              <p:cNvSpPr/>
              <p:nvPr/>
            </p:nvSpPr>
            <p:spPr>
              <a:xfrm>
                <a:off x="4477722" y="2701318"/>
                <a:ext cx="75582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4158" h="929" extrusionOk="0">
                    <a:moveTo>
                      <a:pt x="632" y="1"/>
                    </a:moveTo>
                    <a:cubicBezTo>
                      <a:pt x="1" y="1"/>
                      <a:pt x="1" y="928"/>
                      <a:pt x="632" y="928"/>
                    </a:cubicBezTo>
                    <a:lnTo>
                      <a:pt x="3526" y="928"/>
                    </a:lnTo>
                    <a:cubicBezTo>
                      <a:pt x="4157" y="928"/>
                      <a:pt x="4157" y="1"/>
                      <a:pt x="35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sp>
            <p:nvSpPr>
              <p:cNvPr id="1387" name="Google Shape;1387;p32"/>
              <p:cNvSpPr/>
              <p:nvPr/>
            </p:nvSpPr>
            <p:spPr>
              <a:xfrm>
                <a:off x="4530346" y="2669265"/>
                <a:ext cx="59404" cy="20063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101" extrusionOk="0">
                    <a:moveTo>
                      <a:pt x="1944" y="0"/>
                    </a:moveTo>
                    <a:cubicBezTo>
                      <a:pt x="1890" y="0"/>
                      <a:pt x="1836" y="5"/>
                      <a:pt x="1782" y="16"/>
                    </a:cubicBezTo>
                    <a:lnTo>
                      <a:pt x="631" y="16"/>
                    </a:lnTo>
                    <a:cubicBezTo>
                      <a:pt x="0" y="16"/>
                      <a:pt x="0" y="943"/>
                      <a:pt x="631" y="943"/>
                    </a:cubicBezTo>
                    <a:lnTo>
                      <a:pt x="1559" y="943"/>
                    </a:lnTo>
                    <a:cubicBezTo>
                      <a:pt x="1633" y="925"/>
                      <a:pt x="1707" y="915"/>
                      <a:pt x="1777" y="915"/>
                    </a:cubicBezTo>
                    <a:cubicBezTo>
                      <a:pt x="1847" y="915"/>
                      <a:pt x="1911" y="925"/>
                      <a:pt x="1967" y="943"/>
                    </a:cubicBezTo>
                    <a:cubicBezTo>
                      <a:pt x="2153" y="943"/>
                      <a:pt x="2301" y="1092"/>
                      <a:pt x="2450" y="1092"/>
                    </a:cubicBezTo>
                    <a:cubicBezTo>
                      <a:pt x="2483" y="1098"/>
                      <a:pt x="2516" y="1101"/>
                      <a:pt x="2547" y="1101"/>
                    </a:cubicBezTo>
                    <a:cubicBezTo>
                      <a:pt x="3070" y="1101"/>
                      <a:pt x="3268" y="271"/>
                      <a:pt x="2672" y="201"/>
                    </a:cubicBezTo>
                    <a:cubicBezTo>
                      <a:pt x="2561" y="164"/>
                      <a:pt x="2412" y="127"/>
                      <a:pt x="2301" y="53"/>
                    </a:cubicBezTo>
                    <a:cubicBezTo>
                      <a:pt x="2196" y="26"/>
                      <a:pt x="2073" y="0"/>
                      <a:pt x="19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</p:grpSp>
      </p:grpSp>
      <p:grpSp>
        <p:nvGrpSpPr>
          <p:cNvPr id="1388" name="Google Shape;1388;p32"/>
          <p:cNvGrpSpPr/>
          <p:nvPr/>
        </p:nvGrpSpPr>
        <p:grpSpPr>
          <a:xfrm>
            <a:off x="614424" y="1633831"/>
            <a:ext cx="4747571" cy="2046745"/>
            <a:chOff x="460818" y="1225374"/>
            <a:chExt cx="3560678" cy="1535059"/>
          </a:xfrm>
        </p:grpSpPr>
        <p:sp>
          <p:nvSpPr>
            <p:cNvPr id="1389" name="Google Shape;1389;p32"/>
            <p:cNvSpPr/>
            <p:nvPr/>
          </p:nvSpPr>
          <p:spPr>
            <a:xfrm>
              <a:off x="3641213" y="2383064"/>
              <a:ext cx="380283" cy="377369"/>
            </a:xfrm>
            <a:custGeom>
              <a:avLst/>
              <a:gdLst/>
              <a:ahLst/>
              <a:cxnLst/>
              <a:rect l="l" t="t" r="r" b="b"/>
              <a:pathLst>
                <a:path w="29548" h="29413" extrusionOk="0">
                  <a:moveTo>
                    <a:pt x="15315" y="0"/>
                  </a:moveTo>
                  <a:cubicBezTo>
                    <a:pt x="15117" y="0"/>
                    <a:pt x="14920" y="5"/>
                    <a:pt x="14722" y="14"/>
                  </a:cubicBezTo>
                  <a:cubicBezTo>
                    <a:pt x="11260" y="14"/>
                    <a:pt x="7169" y="1658"/>
                    <a:pt x="4896" y="3791"/>
                  </a:cubicBezTo>
                  <a:cubicBezTo>
                    <a:pt x="2588" y="5924"/>
                    <a:pt x="1" y="9560"/>
                    <a:pt x="105" y="13232"/>
                  </a:cubicBezTo>
                  <a:cubicBezTo>
                    <a:pt x="175" y="16903"/>
                    <a:pt x="420" y="19701"/>
                    <a:pt x="3078" y="23687"/>
                  </a:cubicBezTo>
                  <a:cubicBezTo>
                    <a:pt x="4476" y="25960"/>
                    <a:pt x="6714" y="27638"/>
                    <a:pt x="9302" y="28407"/>
                  </a:cubicBezTo>
                  <a:cubicBezTo>
                    <a:pt x="10196" y="28714"/>
                    <a:pt x="12563" y="29412"/>
                    <a:pt x="15137" y="29412"/>
                  </a:cubicBezTo>
                  <a:cubicBezTo>
                    <a:pt x="16087" y="29412"/>
                    <a:pt x="17066" y="29317"/>
                    <a:pt x="18009" y="29072"/>
                  </a:cubicBezTo>
                  <a:cubicBezTo>
                    <a:pt x="21505" y="28128"/>
                    <a:pt x="24198" y="26869"/>
                    <a:pt x="26016" y="24176"/>
                  </a:cubicBezTo>
                  <a:cubicBezTo>
                    <a:pt x="27799" y="21484"/>
                    <a:pt x="29548" y="18861"/>
                    <a:pt x="29478" y="14700"/>
                  </a:cubicBezTo>
                  <a:cubicBezTo>
                    <a:pt x="29373" y="10574"/>
                    <a:pt x="27904" y="7602"/>
                    <a:pt x="26680" y="6134"/>
                  </a:cubicBezTo>
                  <a:cubicBezTo>
                    <a:pt x="25456" y="4665"/>
                    <a:pt x="23463" y="2602"/>
                    <a:pt x="21121" y="1448"/>
                  </a:cubicBezTo>
                  <a:cubicBezTo>
                    <a:pt x="19336" y="492"/>
                    <a:pt x="17347" y="0"/>
                    <a:pt x="1531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64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sz="6400"/>
            </a:p>
          </p:txBody>
        </p:sp>
        <p:sp>
          <p:nvSpPr>
            <p:cNvPr id="1390" name="Google Shape;1390;p32"/>
            <p:cNvSpPr/>
            <p:nvPr/>
          </p:nvSpPr>
          <p:spPr>
            <a:xfrm rot="5400000">
              <a:off x="636670" y="1049522"/>
              <a:ext cx="1357057" cy="1708762"/>
            </a:xfrm>
            <a:custGeom>
              <a:avLst/>
              <a:gdLst/>
              <a:ahLst/>
              <a:cxnLst/>
              <a:rect l="l" t="t" r="r" b="b"/>
              <a:pathLst>
                <a:path w="39176" h="34664" extrusionOk="0">
                  <a:moveTo>
                    <a:pt x="21371" y="1"/>
                  </a:moveTo>
                  <a:cubicBezTo>
                    <a:pt x="17061" y="1"/>
                    <a:pt x="13042" y="101"/>
                    <a:pt x="8684" y="101"/>
                  </a:cubicBezTo>
                  <a:cubicBezTo>
                    <a:pt x="7872" y="101"/>
                    <a:pt x="7049" y="97"/>
                    <a:pt x="6209" y="89"/>
                  </a:cubicBezTo>
                  <a:lnTo>
                    <a:pt x="6209" y="57"/>
                  </a:lnTo>
                  <a:cubicBezTo>
                    <a:pt x="4193" y="121"/>
                    <a:pt x="1824" y="377"/>
                    <a:pt x="800" y="2073"/>
                  </a:cubicBezTo>
                  <a:cubicBezTo>
                    <a:pt x="288" y="2905"/>
                    <a:pt x="256" y="3930"/>
                    <a:pt x="256" y="4890"/>
                  </a:cubicBezTo>
                  <a:lnTo>
                    <a:pt x="0" y="27294"/>
                  </a:lnTo>
                  <a:cubicBezTo>
                    <a:pt x="0" y="29502"/>
                    <a:pt x="128" y="31999"/>
                    <a:pt x="1921" y="33343"/>
                  </a:cubicBezTo>
                  <a:cubicBezTo>
                    <a:pt x="3137" y="34239"/>
                    <a:pt x="4737" y="34367"/>
                    <a:pt x="6209" y="34463"/>
                  </a:cubicBezTo>
                  <a:cubicBezTo>
                    <a:pt x="8837" y="34597"/>
                    <a:pt x="11467" y="34664"/>
                    <a:pt x="14096" y="34664"/>
                  </a:cubicBezTo>
                  <a:cubicBezTo>
                    <a:pt x="20882" y="34664"/>
                    <a:pt x="27661" y="34220"/>
                    <a:pt x="34375" y="33343"/>
                  </a:cubicBezTo>
                  <a:cubicBezTo>
                    <a:pt x="35399" y="33183"/>
                    <a:pt x="36455" y="33023"/>
                    <a:pt x="37255" y="32447"/>
                  </a:cubicBezTo>
                  <a:cubicBezTo>
                    <a:pt x="38631" y="31455"/>
                    <a:pt x="38823" y="29630"/>
                    <a:pt x="38920" y="27998"/>
                  </a:cubicBezTo>
                  <a:cubicBezTo>
                    <a:pt x="39176" y="22781"/>
                    <a:pt x="39112" y="17532"/>
                    <a:pt x="38791" y="12315"/>
                  </a:cubicBezTo>
                  <a:cubicBezTo>
                    <a:pt x="38695" y="9851"/>
                    <a:pt x="38343" y="7418"/>
                    <a:pt x="37767" y="5018"/>
                  </a:cubicBezTo>
                  <a:cubicBezTo>
                    <a:pt x="37575" y="3994"/>
                    <a:pt x="37095" y="3033"/>
                    <a:pt x="36423" y="2233"/>
                  </a:cubicBezTo>
                  <a:cubicBezTo>
                    <a:pt x="35463" y="1241"/>
                    <a:pt x="34055" y="825"/>
                    <a:pt x="32646" y="569"/>
                  </a:cubicBezTo>
                  <a:cubicBezTo>
                    <a:pt x="30086" y="89"/>
                    <a:pt x="27461" y="57"/>
                    <a:pt x="24837" y="25"/>
                  </a:cubicBezTo>
                  <a:cubicBezTo>
                    <a:pt x="23654" y="7"/>
                    <a:pt x="22502" y="1"/>
                    <a:pt x="21371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grpSp>
          <p:nvGrpSpPr>
            <p:cNvPr id="1391" name="Google Shape;1391;p32"/>
            <p:cNvGrpSpPr/>
            <p:nvPr/>
          </p:nvGrpSpPr>
          <p:grpSpPr>
            <a:xfrm>
              <a:off x="1827597" y="1304332"/>
              <a:ext cx="1249245" cy="866724"/>
              <a:chOff x="913197" y="999532"/>
              <a:chExt cx="1249245" cy="866724"/>
            </a:xfrm>
          </p:grpSpPr>
          <p:sp>
            <p:nvSpPr>
              <p:cNvPr id="1392" name="Google Shape;1392;p32"/>
              <p:cNvSpPr/>
              <p:nvPr/>
            </p:nvSpPr>
            <p:spPr>
              <a:xfrm>
                <a:off x="1311942" y="1015756"/>
                <a:ext cx="850500" cy="8505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grpSp>
            <p:nvGrpSpPr>
              <p:cNvPr id="1393" name="Google Shape;1393;p32"/>
              <p:cNvGrpSpPr/>
              <p:nvPr/>
            </p:nvGrpSpPr>
            <p:grpSpPr>
              <a:xfrm>
                <a:off x="913197" y="999532"/>
                <a:ext cx="811244" cy="797890"/>
                <a:chOff x="2138587" y="1324590"/>
                <a:chExt cx="811244" cy="797890"/>
              </a:xfrm>
            </p:grpSpPr>
            <p:sp>
              <p:nvSpPr>
                <p:cNvPr id="1394" name="Google Shape;1394;p32"/>
                <p:cNvSpPr/>
                <p:nvPr/>
              </p:nvSpPr>
              <p:spPr>
                <a:xfrm>
                  <a:off x="2362934" y="1541292"/>
                  <a:ext cx="456710" cy="454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5" h="24935" extrusionOk="0">
                      <a:moveTo>
                        <a:pt x="13446" y="5209"/>
                      </a:moveTo>
                      <a:cubicBezTo>
                        <a:pt x="14378" y="5209"/>
                        <a:pt x="15307" y="5375"/>
                        <a:pt x="16181" y="5731"/>
                      </a:cubicBezTo>
                      <a:cubicBezTo>
                        <a:pt x="19335" y="7030"/>
                        <a:pt x="20857" y="12633"/>
                        <a:pt x="19298" y="15491"/>
                      </a:cubicBezTo>
                      <a:cubicBezTo>
                        <a:pt x="17948" y="17853"/>
                        <a:pt x="15487" y="19557"/>
                        <a:pt x="12972" y="19557"/>
                      </a:cubicBezTo>
                      <a:cubicBezTo>
                        <a:pt x="11615" y="19557"/>
                        <a:pt x="10241" y="19061"/>
                        <a:pt x="9018" y="17903"/>
                      </a:cubicBezTo>
                      <a:cubicBezTo>
                        <a:pt x="6718" y="15750"/>
                        <a:pt x="5048" y="12114"/>
                        <a:pt x="6421" y="9108"/>
                      </a:cubicBezTo>
                      <a:cubicBezTo>
                        <a:pt x="6421" y="9033"/>
                        <a:pt x="6458" y="8959"/>
                        <a:pt x="6495" y="8885"/>
                      </a:cubicBezTo>
                      <a:cubicBezTo>
                        <a:pt x="6495" y="8848"/>
                        <a:pt x="6532" y="8811"/>
                        <a:pt x="6569" y="8774"/>
                      </a:cubicBezTo>
                      <a:cubicBezTo>
                        <a:pt x="8082" y="6573"/>
                        <a:pt x="10777" y="5209"/>
                        <a:pt x="13446" y="5209"/>
                      </a:cubicBezTo>
                      <a:close/>
                      <a:moveTo>
                        <a:pt x="14143" y="0"/>
                      </a:moveTo>
                      <a:cubicBezTo>
                        <a:pt x="10425" y="0"/>
                        <a:pt x="6549" y="1381"/>
                        <a:pt x="4046" y="3615"/>
                      </a:cubicBezTo>
                      <a:cubicBezTo>
                        <a:pt x="38" y="7846"/>
                        <a:pt x="1" y="15045"/>
                        <a:pt x="3341" y="19684"/>
                      </a:cubicBezTo>
                      <a:cubicBezTo>
                        <a:pt x="5322" y="22444"/>
                        <a:pt x="8316" y="24935"/>
                        <a:pt x="11872" y="24935"/>
                      </a:cubicBezTo>
                      <a:cubicBezTo>
                        <a:pt x="12045" y="24935"/>
                        <a:pt x="12220" y="24929"/>
                        <a:pt x="12395" y="24917"/>
                      </a:cubicBezTo>
                      <a:cubicBezTo>
                        <a:pt x="15810" y="24694"/>
                        <a:pt x="19001" y="23247"/>
                        <a:pt x="21450" y="20872"/>
                      </a:cubicBezTo>
                      <a:cubicBezTo>
                        <a:pt x="23825" y="18497"/>
                        <a:pt x="25124" y="15268"/>
                        <a:pt x="24976" y="11928"/>
                      </a:cubicBezTo>
                      <a:cubicBezTo>
                        <a:pt x="24865" y="8737"/>
                        <a:pt x="24271" y="5248"/>
                        <a:pt x="21933" y="2873"/>
                      </a:cubicBezTo>
                      <a:cubicBezTo>
                        <a:pt x="19946" y="870"/>
                        <a:pt x="17094" y="0"/>
                        <a:pt x="141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395" name="Google Shape;1395;p32"/>
                <p:cNvSpPr/>
                <p:nvPr/>
              </p:nvSpPr>
              <p:spPr>
                <a:xfrm>
                  <a:off x="2218586" y="1394145"/>
                  <a:ext cx="723828" cy="687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0" h="37754" extrusionOk="0">
                      <a:moveTo>
                        <a:pt x="22206" y="1089"/>
                      </a:moveTo>
                      <a:cubicBezTo>
                        <a:pt x="24610" y="1089"/>
                        <a:pt x="26982" y="1580"/>
                        <a:pt x="29206" y="2858"/>
                      </a:cubicBezTo>
                      <a:cubicBezTo>
                        <a:pt x="33102" y="5085"/>
                        <a:pt x="35552" y="9501"/>
                        <a:pt x="36814" y="13694"/>
                      </a:cubicBezTo>
                      <a:cubicBezTo>
                        <a:pt x="39819" y="23417"/>
                        <a:pt x="34550" y="32955"/>
                        <a:pt x="24864" y="35886"/>
                      </a:cubicBezTo>
                      <a:cubicBezTo>
                        <a:pt x="22982" y="36436"/>
                        <a:pt x="21049" y="36709"/>
                        <a:pt x="19120" y="36709"/>
                      </a:cubicBezTo>
                      <a:cubicBezTo>
                        <a:pt x="16749" y="36709"/>
                        <a:pt x="14386" y="36296"/>
                        <a:pt x="12135" y="35478"/>
                      </a:cubicBezTo>
                      <a:cubicBezTo>
                        <a:pt x="6977" y="33623"/>
                        <a:pt x="3785" y="29392"/>
                        <a:pt x="2524" y="24159"/>
                      </a:cubicBezTo>
                      <a:cubicBezTo>
                        <a:pt x="1336" y="19409"/>
                        <a:pt x="2227" y="14362"/>
                        <a:pt x="4936" y="10280"/>
                      </a:cubicBezTo>
                      <a:cubicBezTo>
                        <a:pt x="6854" y="7292"/>
                        <a:pt x="9908" y="4158"/>
                        <a:pt x="13262" y="2808"/>
                      </a:cubicBezTo>
                      <a:lnTo>
                        <a:pt x="13262" y="2808"/>
                      </a:lnTo>
                      <a:cubicBezTo>
                        <a:pt x="13293" y="2803"/>
                        <a:pt x="13326" y="2795"/>
                        <a:pt x="13360" y="2784"/>
                      </a:cubicBezTo>
                      <a:cubicBezTo>
                        <a:pt x="16212" y="1840"/>
                        <a:pt x="19234" y="1089"/>
                        <a:pt x="22206" y="1089"/>
                      </a:cubicBezTo>
                      <a:close/>
                      <a:moveTo>
                        <a:pt x="21932" y="1"/>
                      </a:moveTo>
                      <a:cubicBezTo>
                        <a:pt x="18969" y="1"/>
                        <a:pt x="15970" y="830"/>
                        <a:pt x="13220" y="1742"/>
                      </a:cubicBezTo>
                      <a:lnTo>
                        <a:pt x="13220" y="1742"/>
                      </a:lnTo>
                      <a:cubicBezTo>
                        <a:pt x="13170" y="1746"/>
                        <a:pt x="13118" y="1759"/>
                        <a:pt x="13063" y="1782"/>
                      </a:cubicBezTo>
                      <a:cubicBezTo>
                        <a:pt x="5195" y="4862"/>
                        <a:pt x="0" y="14140"/>
                        <a:pt x="1150" y="22378"/>
                      </a:cubicBezTo>
                      <a:cubicBezTo>
                        <a:pt x="1893" y="27536"/>
                        <a:pt x="4156" y="31990"/>
                        <a:pt x="8573" y="34884"/>
                      </a:cubicBezTo>
                      <a:cubicBezTo>
                        <a:pt x="11647" y="36886"/>
                        <a:pt x="15380" y="37754"/>
                        <a:pt x="19043" y="37754"/>
                      </a:cubicBezTo>
                      <a:cubicBezTo>
                        <a:pt x="20066" y="37754"/>
                        <a:pt x="21084" y="37686"/>
                        <a:pt x="22081" y="37556"/>
                      </a:cubicBezTo>
                      <a:cubicBezTo>
                        <a:pt x="31841" y="36369"/>
                        <a:pt x="39634" y="27945"/>
                        <a:pt x="38743" y="17962"/>
                      </a:cubicBezTo>
                      <a:cubicBezTo>
                        <a:pt x="37927" y="8759"/>
                        <a:pt x="31766" y="38"/>
                        <a:pt x="2193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396" name="Google Shape;1396;p32"/>
                <p:cNvSpPr/>
                <p:nvPr/>
              </p:nvSpPr>
              <p:spPr>
                <a:xfrm>
                  <a:off x="2326543" y="1491216"/>
                  <a:ext cx="523457" cy="494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97" h="27163" extrusionOk="0">
                      <a:moveTo>
                        <a:pt x="15397" y="1125"/>
                      </a:moveTo>
                      <a:cubicBezTo>
                        <a:pt x="18348" y="1125"/>
                        <a:pt x="21204" y="2004"/>
                        <a:pt x="23193" y="4025"/>
                      </a:cubicBezTo>
                      <a:cubicBezTo>
                        <a:pt x="25494" y="6400"/>
                        <a:pt x="26124" y="9852"/>
                        <a:pt x="26273" y="13043"/>
                      </a:cubicBezTo>
                      <a:cubicBezTo>
                        <a:pt x="26384" y="16383"/>
                        <a:pt x="25085" y="19649"/>
                        <a:pt x="22710" y="21987"/>
                      </a:cubicBezTo>
                      <a:cubicBezTo>
                        <a:pt x="20298" y="24399"/>
                        <a:pt x="17069" y="25809"/>
                        <a:pt x="13655" y="26032"/>
                      </a:cubicBezTo>
                      <a:cubicBezTo>
                        <a:pt x="13457" y="26047"/>
                        <a:pt x="13259" y="26055"/>
                        <a:pt x="13064" y="26055"/>
                      </a:cubicBezTo>
                      <a:cubicBezTo>
                        <a:pt x="9538" y="26055"/>
                        <a:pt x="6569" y="23577"/>
                        <a:pt x="4600" y="20799"/>
                      </a:cubicBezTo>
                      <a:cubicBezTo>
                        <a:pt x="1260" y="16160"/>
                        <a:pt x="1298" y="8961"/>
                        <a:pt x="5343" y="4768"/>
                      </a:cubicBezTo>
                      <a:cubicBezTo>
                        <a:pt x="7823" y="2514"/>
                        <a:pt x="11686" y="1125"/>
                        <a:pt x="15397" y="1125"/>
                      </a:cubicBezTo>
                      <a:close/>
                      <a:moveTo>
                        <a:pt x="15831" y="1"/>
                      </a:moveTo>
                      <a:cubicBezTo>
                        <a:pt x="11704" y="1"/>
                        <a:pt x="7310" y="1619"/>
                        <a:pt x="4657" y="3943"/>
                      </a:cubicBezTo>
                      <a:lnTo>
                        <a:pt x="4657" y="3943"/>
                      </a:lnTo>
                      <a:cubicBezTo>
                        <a:pt x="4625" y="3965"/>
                        <a:pt x="4594" y="3993"/>
                        <a:pt x="4563" y="4025"/>
                      </a:cubicBezTo>
                      <a:cubicBezTo>
                        <a:pt x="4563" y="4025"/>
                        <a:pt x="4563" y="4025"/>
                        <a:pt x="4563" y="4025"/>
                      </a:cubicBezTo>
                      <a:lnTo>
                        <a:pt x="4563" y="4025"/>
                      </a:lnTo>
                      <a:cubicBezTo>
                        <a:pt x="4530" y="4054"/>
                        <a:pt x="4503" y="4083"/>
                        <a:pt x="4480" y="4113"/>
                      </a:cubicBezTo>
                      <a:lnTo>
                        <a:pt x="4480" y="4113"/>
                      </a:lnTo>
                      <a:cubicBezTo>
                        <a:pt x="1" y="8876"/>
                        <a:pt x="172" y="17008"/>
                        <a:pt x="4155" y="22024"/>
                      </a:cubicBezTo>
                      <a:cubicBezTo>
                        <a:pt x="6493" y="24918"/>
                        <a:pt x="9239" y="26700"/>
                        <a:pt x="12987" y="27108"/>
                      </a:cubicBezTo>
                      <a:cubicBezTo>
                        <a:pt x="13296" y="27145"/>
                        <a:pt x="13606" y="27162"/>
                        <a:pt x="13918" y="27162"/>
                      </a:cubicBezTo>
                      <a:cubicBezTo>
                        <a:pt x="17397" y="27162"/>
                        <a:pt x="21034" y="24977"/>
                        <a:pt x="23452" y="22729"/>
                      </a:cubicBezTo>
                      <a:cubicBezTo>
                        <a:pt x="28796" y="17868"/>
                        <a:pt x="28351" y="8516"/>
                        <a:pt x="23935" y="3246"/>
                      </a:cubicBezTo>
                      <a:cubicBezTo>
                        <a:pt x="21986" y="946"/>
                        <a:pt x="18987" y="1"/>
                        <a:pt x="158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397" name="Google Shape;1397;p32"/>
                <p:cNvSpPr/>
                <p:nvPr/>
              </p:nvSpPr>
              <p:spPr>
                <a:xfrm>
                  <a:off x="2441006" y="1606291"/>
                  <a:ext cx="287568" cy="261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0" h="14356" extrusionOk="0">
                      <a:moveTo>
                        <a:pt x="8646" y="1116"/>
                      </a:moveTo>
                      <a:cubicBezTo>
                        <a:pt x="8786" y="1116"/>
                        <a:pt x="8925" y="1119"/>
                        <a:pt x="9065" y="1125"/>
                      </a:cubicBezTo>
                      <a:cubicBezTo>
                        <a:pt x="12814" y="1273"/>
                        <a:pt x="14224" y="6246"/>
                        <a:pt x="13519" y="9215"/>
                      </a:cubicBezTo>
                      <a:cubicBezTo>
                        <a:pt x="12935" y="11758"/>
                        <a:pt x="10605" y="13113"/>
                        <a:pt x="8254" y="13113"/>
                      </a:cubicBezTo>
                      <a:cubicBezTo>
                        <a:pt x="6867" y="13113"/>
                        <a:pt x="5473" y="12642"/>
                        <a:pt x="4427" y="11664"/>
                      </a:cubicBezTo>
                      <a:cubicBezTo>
                        <a:pt x="2571" y="9920"/>
                        <a:pt x="1198" y="6654"/>
                        <a:pt x="2385" y="4242"/>
                      </a:cubicBezTo>
                      <a:cubicBezTo>
                        <a:pt x="3791" y="2063"/>
                        <a:pt x="6162" y="1116"/>
                        <a:pt x="8646" y="1116"/>
                      </a:cubicBezTo>
                      <a:close/>
                      <a:moveTo>
                        <a:pt x="8387" y="1"/>
                      </a:moveTo>
                      <a:cubicBezTo>
                        <a:pt x="5670" y="1"/>
                        <a:pt x="2948" y="1422"/>
                        <a:pt x="1458" y="3685"/>
                      </a:cubicBezTo>
                      <a:cubicBezTo>
                        <a:pt x="1414" y="3756"/>
                        <a:pt x="1387" y="3826"/>
                        <a:pt x="1376" y="3893"/>
                      </a:cubicBezTo>
                      <a:lnTo>
                        <a:pt x="1376" y="3893"/>
                      </a:lnTo>
                      <a:cubicBezTo>
                        <a:pt x="0" y="6905"/>
                        <a:pt x="1687" y="10554"/>
                        <a:pt x="3981" y="12703"/>
                      </a:cubicBezTo>
                      <a:cubicBezTo>
                        <a:pt x="5202" y="13859"/>
                        <a:pt x="6573" y="14356"/>
                        <a:pt x="7927" y="14356"/>
                      </a:cubicBezTo>
                      <a:cubicBezTo>
                        <a:pt x="10441" y="14356"/>
                        <a:pt x="12897" y="12642"/>
                        <a:pt x="14224" y="10254"/>
                      </a:cubicBezTo>
                      <a:cubicBezTo>
                        <a:pt x="15819" y="7433"/>
                        <a:pt x="14298" y="1830"/>
                        <a:pt x="11144" y="531"/>
                      </a:cubicBezTo>
                      <a:cubicBezTo>
                        <a:pt x="10259" y="169"/>
                        <a:pt x="9323" y="1"/>
                        <a:pt x="838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398" name="Google Shape;1398;p32"/>
                <p:cNvSpPr/>
                <p:nvPr/>
              </p:nvSpPr>
              <p:spPr>
                <a:xfrm>
                  <a:off x="2543727" y="1697568"/>
                  <a:ext cx="73546" cy="67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6" h="3683" extrusionOk="0">
                      <a:moveTo>
                        <a:pt x="2279" y="0"/>
                      </a:moveTo>
                      <a:cubicBezTo>
                        <a:pt x="1832" y="0"/>
                        <a:pt x="1306" y="191"/>
                        <a:pt x="780" y="717"/>
                      </a:cubicBezTo>
                      <a:cubicBezTo>
                        <a:pt x="0" y="1459"/>
                        <a:pt x="112" y="2870"/>
                        <a:pt x="705" y="3352"/>
                      </a:cubicBezTo>
                      <a:cubicBezTo>
                        <a:pt x="963" y="3571"/>
                        <a:pt x="1376" y="3682"/>
                        <a:pt x="1819" y="3682"/>
                      </a:cubicBezTo>
                      <a:cubicBezTo>
                        <a:pt x="2653" y="3682"/>
                        <a:pt x="3592" y="3286"/>
                        <a:pt x="3785" y="2461"/>
                      </a:cubicBezTo>
                      <a:cubicBezTo>
                        <a:pt x="4045" y="1422"/>
                        <a:pt x="3266" y="272"/>
                        <a:pt x="2783" y="86"/>
                      </a:cubicBezTo>
                      <a:cubicBezTo>
                        <a:pt x="2632" y="32"/>
                        <a:pt x="2463" y="0"/>
                        <a:pt x="22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399" name="Google Shape;1399;p32"/>
                <p:cNvSpPr/>
                <p:nvPr/>
              </p:nvSpPr>
              <p:spPr>
                <a:xfrm>
                  <a:off x="2532675" y="1688821"/>
                  <a:ext cx="96068" cy="86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5" h="4734" extrusionOk="0">
                      <a:moveTo>
                        <a:pt x="2831" y="1043"/>
                      </a:moveTo>
                      <a:cubicBezTo>
                        <a:pt x="3114" y="1043"/>
                        <a:pt x="3382" y="1184"/>
                        <a:pt x="3614" y="1531"/>
                      </a:cubicBezTo>
                      <a:cubicBezTo>
                        <a:pt x="4022" y="2236"/>
                        <a:pt x="3985" y="3053"/>
                        <a:pt x="3243" y="3461"/>
                      </a:cubicBezTo>
                      <a:cubicBezTo>
                        <a:pt x="3002" y="3591"/>
                        <a:pt x="2733" y="3656"/>
                        <a:pt x="2459" y="3656"/>
                      </a:cubicBezTo>
                      <a:cubicBezTo>
                        <a:pt x="2185" y="3656"/>
                        <a:pt x="1907" y="3591"/>
                        <a:pt x="1647" y="3461"/>
                      </a:cubicBezTo>
                      <a:cubicBezTo>
                        <a:pt x="1054" y="3090"/>
                        <a:pt x="1388" y="1977"/>
                        <a:pt x="1722" y="1605"/>
                      </a:cubicBezTo>
                      <a:cubicBezTo>
                        <a:pt x="1728" y="1599"/>
                        <a:pt x="1733" y="1592"/>
                        <a:pt x="1739" y="1586"/>
                      </a:cubicBezTo>
                      <a:lnTo>
                        <a:pt x="1739" y="1586"/>
                      </a:lnTo>
                      <a:cubicBezTo>
                        <a:pt x="1746" y="1580"/>
                        <a:pt x="1752" y="1574"/>
                        <a:pt x="1759" y="1568"/>
                      </a:cubicBezTo>
                      <a:cubicBezTo>
                        <a:pt x="2108" y="1260"/>
                        <a:pt x="2480" y="1043"/>
                        <a:pt x="2831" y="1043"/>
                      </a:cubicBezTo>
                      <a:close/>
                      <a:moveTo>
                        <a:pt x="2906" y="1"/>
                      </a:moveTo>
                      <a:cubicBezTo>
                        <a:pt x="2269" y="1"/>
                        <a:pt x="1601" y="323"/>
                        <a:pt x="1071" y="781"/>
                      </a:cubicBezTo>
                      <a:lnTo>
                        <a:pt x="1071" y="781"/>
                      </a:lnTo>
                      <a:cubicBezTo>
                        <a:pt x="1040" y="804"/>
                        <a:pt x="1009" y="831"/>
                        <a:pt x="979" y="863"/>
                      </a:cubicBezTo>
                      <a:cubicBezTo>
                        <a:pt x="979" y="863"/>
                        <a:pt x="979" y="863"/>
                        <a:pt x="979" y="863"/>
                      </a:cubicBezTo>
                      <a:lnTo>
                        <a:pt x="979" y="863"/>
                      </a:lnTo>
                      <a:cubicBezTo>
                        <a:pt x="957" y="885"/>
                        <a:pt x="938" y="908"/>
                        <a:pt x="922" y="931"/>
                      </a:cubicBezTo>
                      <a:lnTo>
                        <a:pt x="922" y="931"/>
                      </a:lnTo>
                      <a:cubicBezTo>
                        <a:pt x="155" y="1865"/>
                        <a:pt x="0" y="3371"/>
                        <a:pt x="942" y="4240"/>
                      </a:cubicBezTo>
                      <a:cubicBezTo>
                        <a:pt x="1309" y="4590"/>
                        <a:pt x="1824" y="4734"/>
                        <a:pt x="2356" y="4734"/>
                      </a:cubicBezTo>
                      <a:cubicBezTo>
                        <a:pt x="2953" y="4734"/>
                        <a:pt x="3571" y="4552"/>
                        <a:pt x="4022" y="4277"/>
                      </a:cubicBezTo>
                      <a:cubicBezTo>
                        <a:pt x="5284" y="3498"/>
                        <a:pt x="5099" y="1791"/>
                        <a:pt x="4319" y="752"/>
                      </a:cubicBezTo>
                      <a:cubicBezTo>
                        <a:pt x="3930" y="217"/>
                        <a:pt x="3428" y="1"/>
                        <a:pt x="290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0" name="Google Shape;1400;p32"/>
                <p:cNvSpPr/>
                <p:nvPr/>
              </p:nvSpPr>
              <p:spPr>
                <a:xfrm>
                  <a:off x="2783398" y="1506432"/>
                  <a:ext cx="89142" cy="138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4" h="7612" extrusionOk="0">
                      <a:moveTo>
                        <a:pt x="775" y="1"/>
                      </a:moveTo>
                      <a:cubicBezTo>
                        <a:pt x="389" y="1"/>
                        <a:pt x="0" y="362"/>
                        <a:pt x="286" y="778"/>
                      </a:cubicBezTo>
                      <a:cubicBezTo>
                        <a:pt x="472" y="1075"/>
                        <a:pt x="732" y="1335"/>
                        <a:pt x="1028" y="1558"/>
                      </a:cubicBezTo>
                      <a:cubicBezTo>
                        <a:pt x="1548" y="2040"/>
                        <a:pt x="1845" y="2931"/>
                        <a:pt x="2253" y="3487"/>
                      </a:cubicBezTo>
                      <a:cubicBezTo>
                        <a:pt x="3032" y="4601"/>
                        <a:pt x="3552" y="5862"/>
                        <a:pt x="3812" y="7235"/>
                      </a:cubicBezTo>
                      <a:cubicBezTo>
                        <a:pt x="3856" y="7499"/>
                        <a:pt x="4043" y="7612"/>
                        <a:pt x="4246" y="7612"/>
                      </a:cubicBezTo>
                      <a:cubicBezTo>
                        <a:pt x="4557" y="7612"/>
                        <a:pt x="4904" y="7343"/>
                        <a:pt x="4814" y="6939"/>
                      </a:cubicBezTo>
                      <a:cubicBezTo>
                        <a:pt x="4517" y="5640"/>
                        <a:pt x="4072" y="4415"/>
                        <a:pt x="3441" y="3228"/>
                      </a:cubicBezTo>
                      <a:cubicBezTo>
                        <a:pt x="3144" y="2634"/>
                        <a:pt x="2624" y="2114"/>
                        <a:pt x="2290" y="1520"/>
                      </a:cubicBezTo>
                      <a:cubicBezTo>
                        <a:pt x="1993" y="964"/>
                        <a:pt x="1585" y="741"/>
                        <a:pt x="1214" y="222"/>
                      </a:cubicBezTo>
                      <a:cubicBezTo>
                        <a:pt x="1103" y="66"/>
                        <a:pt x="939" y="1"/>
                        <a:pt x="7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1" name="Google Shape;1401;p32"/>
                <p:cNvSpPr/>
                <p:nvPr/>
              </p:nvSpPr>
              <p:spPr>
                <a:xfrm>
                  <a:off x="2855381" y="1671072"/>
                  <a:ext cx="22940" cy="41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2" h="2274" extrusionOk="0">
                      <a:moveTo>
                        <a:pt x="538" y="0"/>
                      </a:moveTo>
                      <a:cubicBezTo>
                        <a:pt x="288" y="0"/>
                        <a:pt x="37" y="167"/>
                        <a:pt x="0" y="501"/>
                      </a:cubicBezTo>
                      <a:cubicBezTo>
                        <a:pt x="0" y="947"/>
                        <a:pt x="186" y="1392"/>
                        <a:pt x="186" y="1800"/>
                      </a:cubicBezTo>
                      <a:cubicBezTo>
                        <a:pt x="223" y="2116"/>
                        <a:pt x="473" y="2273"/>
                        <a:pt x="724" y="2273"/>
                      </a:cubicBezTo>
                      <a:cubicBezTo>
                        <a:pt x="974" y="2273"/>
                        <a:pt x="1225" y="2116"/>
                        <a:pt x="1262" y="1800"/>
                      </a:cubicBezTo>
                      <a:cubicBezTo>
                        <a:pt x="1262" y="1355"/>
                        <a:pt x="1076" y="947"/>
                        <a:pt x="1076" y="501"/>
                      </a:cubicBezTo>
                      <a:cubicBezTo>
                        <a:pt x="1039" y="167"/>
                        <a:pt x="789" y="0"/>
                        <a:pt x="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2" name="Google Shape;1402;p32"/>
                <p:cNvSpPr/>
                <p:nvPr/>
              </p:nvSpPr>
              <p:spPr>
                <a:xfrm>
                  <a:off x="2315727" y="1907145"/>
                  <a:ext cx="53860" cy="59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3" h="3244" extrusionOk="0">
                      <a:moveTo>
                        <a:pt x="752" y="0"/>
                      </a:moveTo>
                      <a:cubicBezTo>
                        <a:pt x="376" y="0"/>
                        <a:pt x="0" y="379"/>
                        <a:pt x="260" y="795"/>
                      </a:cubicBezTo>
                      <a:lnTo>
                        <a:pt x="260" y="758"/>
                      </a:lnTo>
                      <a:cubicBezTo>
                        <a:pt x="519" y="1166"/>
                        <a:pt x="742" y="1574"/>
                        <a:pt x="1002" y="1982"/>
                      </a:cubicBezTo>
                      <a:cubicBezTo>
                        <a:pt x="1113" y="2168"/>
                        <a:pt x="1262" y="2390"/>
                        <a:pt x="1447" y="2576"/>
                      </a:cubicBezTo>
                      <a:cubicBezTo>
                        <a:pt x="1521" y="2650"/>
                        <a:pt x="1855" y="2799"/>
                        <a:pt x="1893" y="2910"/>
                      </a:cubicBezTo>
                      <a:cubicBezTo>
                        <a:pt x="1980" y="3142"/>
                        <a:pt x="2169" y="3244"/>
                        <a:pt x="2360" y="3244"/>
                      </a:cubicBezTo>
                      <a:cubicBezTo>
                        <a:pt x="2659" y="3244"/>
                        <a:pt x="2962" y="2997"/>
                        <a:pt x="2895" y="2613"/>
                      </a:cubicBezTo>
                      <a:cubicBezTo>
                        <a:pt x="2783" y="2131"/>
                        <a:pt x="2264" y="1908"/>
                        <a:pt x="1967" y="1574"/>
                      </a:cubicBezTo>
                      <a:cubicBezTo>
                        <a:pt x="1670" y="1166"/>
                        <a:pt x="1410" y="683"/>
                        <a:pt x="1187" y="238"/>
                      </a:cubicBezTo>
                      <a:cubicBezTo>
                        <a:pt x="1076" y="71"/>
                        <a:pt x="914" y="0"/>
                        <a:pt x="7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3" name="Google Shape;1403;p32"/>
                <p:cNvSpPr/>
                <p:nvPr/>
              </p:nvSpPr>
              <p:spPr>
                <a:xfrm>
                  <a:off x="2356390" y="1924055"/>
                  <a:ext cx="53533" cy="49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5" h="2702" extrusionOk="0">
                      <a:moveTo>
                        <a:pt x="755" y="0"/>
                      </a:moveTo>
                      <a:cubicBezTo>
                        <a:pt x="369" y="0"/>
                        <a:pt x="1" y="379"/>
                        <a:pt x="286" y="794"/>
                      </a:cubicBezTo>
                      <a:cubicBezTo>
                        <a:pt x="769" y="1425"/>
                        <a:pt x="1288" y="2019"/>
                        <a:pt x="1882" y="2576"/>
                      </a:cubicBezTo>
                      <a:cubicBezTo>
                        <a:pt x="1986" y="2664"/>
                        <a:pt x="2099" y="2702"/>
                        <a:pt x="2208" y="2702"/>
                      </a:cubicBezTo>
                      <a:cubicBezTo>
                        <a:pt x="2603" y="2702"/>
                        <a:pt x="2944" y="2204"/>
                        <a:pt x="2624" y="1796"/>
                      </a:cubicBezTo>
                      <a:cubicBezTo>
                        <a:pt x="2105" y="1314"/>
                        <a:pt x="1622" y="794"/>
                        <a:pt x="1214" y="238"/>
                      </a:cubicBezTo>
                      <a:cubicBezTo>
                        <a:pt x="1091" y="70"/>
                        <a:pt x="922" y="0"/>
                        <a:pt x="75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4" name="Google Shape;1404;p32"/>
                <p:cNvSpPr/>
                <p:nvPr/>
              </p:nvSpPr>
              <p:spPr>
                <a:xfrm>
                  <a:off x="2482342" y="1642336"/>
                  <a:ext cx="92433" cy="89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5" h="4899" extrusionOk="0">
                      <a:moveTo>
                        <a:pt x="3006" y="0"/>
                      </a:moveTo>
                      <a:cubicBezTo>
                        <a:pt x="2635" y="186"/>
                        <a:pt x="2598" y="2820"/>
                        <a:pt x="2598" y="2820"/>
                      </a:cubicBezTo>
                      <a:cubicBezTo>
                        <a:pt x="2598" y="2820"/>
                        <a:pt x="1113" y="3377"/>
                        <a:pt x="742" y="3563"/>
                      </a:cubicBezTo>
                      <a:cubicBezTo>
                        <a:pt x="483" y="3600"/>
                        <a:pt x="186" y="3748"/>
                        <a:pt x="0" y="3934"/>
                      </a:cubicBezTo>
                      <a:cubicBezTo>
                        <a:pt x="1113" y="3934"/>
                        <a:pt x="2264" y="4490"/>
                        <a:pt x="3377" y="4490"/>
                      </a:cubicBezTo>
                      <a:cubicBezTo>
                        <a:pt x="3971" y="4602"/>
                        <a:pt x="4528" y="4713"/>
                        <a:pt x="5084" y="4899"/>
                      </a:cubicBezTo>
                      <a:cubicBezTo>
                        <a:pt x="5084" y="4899"/>
                        <a:pt x="4119" y="2635"/>
                        <a:pt x="3934" y="2078"/>
                      </a:cubicBezTo>
                      <a:cubicBezTo>
                        <a:pt x="3600" y="1485"/>
                        <a:pt x="3600" y="557"/>
                        <a:pt x="300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5" name="Google Shape;1405;p32"/>
                <p:cNvSpPr/>
                <p:nvPr/>
              </p:nvSpPr>
              <p:spPr>
                <a:xfrm>
                  <a:off x="2468836" y="1632641"/>
                  <a:ext cx="117754" cy="108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8" h="5971" extrusionOk="0">
                      <a:moveTo>
                        <a:pt x="3893" y="1825"/>
                      </a:moveTo>
                      <a:cubicBezTo>
                        <a:pt x="4145" y="2434"/>
                        <a:pt x="4313" y="3137"/>
                        <a:pt x="4528" y="3686"/>
                      </a:cubicBezTo>
                      <a:cubicBezTo>
                        <a:pt x="4660" y="4006"/>
                        <a:pt x="4791" y="4325"/>
                        <a:pt x="4923" y="4644"/>
                      </a:cubicBezTo>
                      <a:lnTo>
                        <a:pt x="4923" y="4644"/>
                      </a:lnTo>
                      <a:cubicBezTo>
                        <a:pt x="4702" y="4603"/>
                        <a:pt x="4483" y="4569"/>
                        <a:pt x="4269" y="4540"/>
                      </a:cubicBezTo>
                      <a:cubicBezTo>
                        <a:pt x="3668" y="4502"/>
                        <a:pt x="3077" y="4370"/>
                        <a:pt x="2486" y="4239"/>
                      </a:cubicBezTo>
                      <a:lnTo>
                        <a:pt x="2486" y="4239"/>
                      </a:lnTo>
                      <a:cubicBezTo>
                        <a:pt x="2851" y="4121"/>
                        <a:pt x="3215" y="4018"/>
                        <a:pt x="3526" y="3909"/>
                      </a:cubicBezTo>
                      <a:cubicBezTo>
                        <a:pt x="3749" y="3835"/>
                        <a:pt x="3898" y="3612"/>
                        <a:pt x="3935" y="3390"/>
                      </a:cubicBezTo>
                      <a:cubicBezTo>
                        <a:pt x="3935" y="3083"/>
                        <a:pt x="3870" y="2401"/>
                        <a:pt x="3893" y="1825"/>
                      </a:cubicBezTo>
                      <a:close/>
                      <a:moveTo>
                        <a:pt x="3769" y="1"/>
                      </a:moveTo>
                      <a:cubicBezTo>
                        <a:pt x="3636" y="1"/>
                        <a:pt x="3504" y="69"/>
                        <a:pt x="3406" y="175"/>
                      </a:cubicBezTo>
                      <a:lnTo>
                        <a:pt x="3406" y="175"/>
                      </a:lnTo>
                      <a:cubicBezTo>
                        <a:pt x="3397" y="183"/>
                        <a:pt x="3387" y="190"/>
                        <a:pt x="3378" y="198"/>
                      </a:cubicBezTo>
                      <a:cubicBezTo>
                        <a:pt x="2765" y="714"/>
                        <a:pt x="2825" y="2098"/>
                        <a:pt x="2851" y="3013"/>
                      </a:cubicBezTo>
                      <a:lnTo>
                        <a:pt x="2851" y="3013"/>
                      </a:lnTo>
                      <a:cubicBezTo>
                        <a:pt x="2004" y="3316"/>
                        <a:pt x="1048" y="3584"/>
                        <a:pt x="372" y="4132"/>
                      </a:cubicBezTo>
                      <a:cubicBezTo>
                        <a:pt x="1" y="4466"/>
                        <a:pt x="335" y="5022"/>
                        <a:pt x="743" y="5060"/>
                      </a:cubicBezTo>
                      <a:cubicBezTo>
                        <a:pt x="1894" y="5097"/>
                        <a:pt x="2970" y="5542"/>
                        <a:pt x="4157" y="5616"/>
                      </a:cubicBezTo>
                      <a:cubicBezTo>
                        <a:pt x="4677" y="5653"/>
                        <a:pt x="5196" y="5802"/>
                        <a:pt x="5679" y="5950"/>
                      </a:cubicBezTo>
                      <a:cubicBezTo>
                        <a:pt x="5724" y="5964"/>
                        <a:pt x="5771" y="5970"/>
                        <a:pt x="5818" y="5970"/>
                      </a:cubicBezTo>
                      <a:cubicBezTo>
                        <a:pt x="6150" y="5970"/>
                        <a:pt x="6477" y="5645"/>
                        <a:pt x="6347" y="5319"/>
                      </a:cubicBezTo>
                      <a:lnTo>
                        <a:pt x="5419" y="3056"/>
                      </a:lnTo>
                      <a:cubicBezTo>
                        <a:pt x="5073" y="2191"/>
                        <a:pt x="4824" y="1134"/>
                        <a:pt x="4252" y="363"/>
                      </a:cubicBezTo>
                      <a:lnTo>
                        <a:pt x="4252" y="363"/>
                      </a:lnTo>
                      <a:cubicBezTo>
                        <a:pt x="4224" y="314"/>
                        <a:pt x="4189" y="269"/>
                        <a:pt x="4147" y="229"/>
                      </a:cubicBezTo>
                      <a:lnTo>
                        <a:pt x="4147" y="229"/>
                      </a:lnTo>
                      <a:cubicBezTo>
                        <a:pt x="4138" y="219"/>
                        <a:pt x="4129" y="208"/>
                        <a:pt x="4120" y="198"/>
                      </a:cubicBezTo>
                      <a:cubicBezTo>
                        <a:pt x="4018" y="59"/>
                        <a:pt x="3893" y="1"/>
                        <a:pt x="376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6" name="Google Shape;1406;p32"/>
                <p:cNvSpPr/>
                <p:nvPr/>
              </p:nvSpPr>
              <p:spPr>
                <a:xfrm>
                  <a:off x="2222604" y="1410236"/>
                  <a:ext cx="361605" cy="327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93" h="17970" extrusionOk="0">
                      <a:moveTo>
                        <a:pt x="778" y="0"/>
                      </a:moveTo>
                      <a:cubicBezTo>
                        <a:pt x="357" y="0"/>
                        <a:pt x="1" y="527"/>
                        <a:pt x="373" y="899"/>
                      </a:cubicBezTo>
                      <a:lnTo>
                        <a:pt x="410" y="899"/>
                      </a:lnTo>
                      <a:cubicBezTo>
                        <a:pt x="2711" y="3088"/>
                        <a:pt x="5049" y="5278"/>
                        <a:pt x="7387" y="7467"/>
                      </a:cubicBezTo>
                      <a:cubicBezTo>
                        <a:pt x="9094" y="9063"/>
                        <a:pt x="10875" y="10696"/>
                        <a:pt x="12656" y="12255"/>
                      </a:cubicBezTo>
                      <a:cubicBezTo>
                        <a:pt x="13807" y="13257"/>
                        <a:pt x="14920" y="14296"/>
                        <a:pt x="16070" y="15372"/>
                      </a:cubicBezTo>
                      <a:cubicBezTo>
                        <a:pt x="16892" y="16095"/>
                        <a:pt x="17626" y="17050"/>
                        <a:pt x="18556" y="17672"/>
                      </a:cubicBezTo>
                      <a:lnTo>
                        <a:pt x="18556" y="17672"/>
                      </a:lnTo>
                      <a:cubicBezTo>
                        <a:pt x="18629" y="17824"/>
                        <a:pt x="18778" y="17945"/>
                        <a:pt x="19002" y="17970"/>
                      </a:cubicBezTo>
                      <a:lnTo>
                        <a:pt x="19188" y="17970"/>
                      </a:lnTo>
                      <a:cubicBezTo>
                        <a:pt x="19707" y="17933"/>
                        <a:pt x="19893" y="17265"/>
                        <a:pt x="19448" y="16968"/>
                      </a:cubicBezTo>
                      <a:cubicBezTo>
                        <a:pt x="18260" y="16300"/>
                        <a:pt x="17184" y="15001"/>
                        <a:pt x="16182" y="14073"/>
                      </a:cubicBezTo>
                      <a:cubicBezTo>
                        <a:pt x="15180" y="13145"/>
                        <a:pt x="14104" y="12143"/>
                        <a:pt x="13027" y="11178"/>
                      </a:cubicBezTo>
                      <a:cubicBezTo>
                        <a:pt x="11357" y="9731"/>
                        <a:pt x="9725" y="8210"/>
                        <a:pt x="8092" y="6688"/>
                      </a:cubicBezTo>
                      <a:cubicBezTo>
                        <a:pt x="5754" y="4536"/>
                        <a:pt x="3453" y="2346"/>
                        <a:pt x="1152" y="157"/>
                      </a:cubicBezTo>
                      <a:cubicBezTo>
                        <a:pt x="1033" y="46"/>
                        <a:pt x="903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7" name="Google Shape;1407;p32"/>
                <p:cNvSpPr/>
                <p:nvPr/>
              </p:nvSpPr>
              <p:spPr>
                <a:xfrm>
                  <a:off x="2141605" y="1427292"/>
                  <a:ext cx="123534" cy="29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6" h="1606" extrusionOk="0">
                      <a:moveTo>
                        <a:pt x="6165" y="0"/>
                      </a:moveTo>
                      <a:cubicBezTo>
                        <a:pt x="5348" y="0"/>
                        <a:pt x="4532" y="111"/>
                        <a:pt x="3715" y="223"/>
                      </a:cubicBezTo>
                      <a:cubicBezTo>
                        <a:pt x="2676" y="371"/>
                        <a:pt x="1637" y="297"/>
                        <a:pt x="561" y="557"/>
                      </a:cubicBezTo>
                      <a:cubicBezTo>
                        <a:pt x="1" y="767"/>
                        <a:pt x="168" y="1605"/>
                        <a:pt x="750" y="1605"/>
                      </a:cubicBezTo>
                      <a:cubicBezTo>
                        <a:pt x="784" y="1605"/>
                        <a:pt x="820" y="1602"/>
                        <a:pt x="858" y="1596"/>
                      </a:cubicBezTo>
                      <a:cubicBezTo>
                        <a:pt x="1786" y="1410"/>
                        <a:pt x="2751" y="1299"/>
                        <a:pt x="3715" y="1299"/>
                      </a:cubicBezTo>
                      <a:cubicBezTo>
                        <a:pt x="4532" y="1225"/>
                        <a:pt x="5385" y="1039"/>
                        <a:pt x="6165" y="1039"/>
                      </a:cubicBezTo>
                      <a:cubicBezTo>
                        <a:pt x="6796" y="1002"/>
                        <a:pt x="6796" y="37"/>
                        <a:pt x="61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8" name="Google Shape;1408;p32"/>
                <p:cNvSpPr/>
                <p:nvPr/>
              </p:nvSpPr>
              <p:spPr>
                <a:xfrm>
                  <a:off x="2138587" y="1436932"/>
                  <a:ext cx="199407" cy="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0" h="5242" extrusionOk="0">
                      <a:moveTo>
                        <a:pt x="705" y="0"/>
                      </a:moveTo>
                      <a:cubicBezTo>
                        <a:pt x="281" y="0"/>
                        <a:pt x="1" y="692"/>
                        <a:pt x="430" y="1030"/>
                      </a:cubicBezTo>
                      <a:cubicBezTo>
                        <a:pt x="1544" y="1846"/>
                        <a:pt x="2508" y="2774"/>
                        <a:pt x="3585" y="3665"/>
                      </a:cubicBezTo>
                      <a:cubicBezTo>
                        <a:pt x="4141" y="4110"/>
                        <a:pt x="4846" y="5112"/>
                        <a:pt x="5626" y="5223"/>
                      </a:cubicBezTo>
                      <a:cubicBezTo>
                        <a:pt x="5732" y="5236"/>
                        <a:pt x="5838" y="5241"/>
                        <a:pt x="5943" y="5241"/>
                      </a:cubicBezTo>
                      <a:cubicBezTo>
                        <a:pt x="7420" y="5241"/>
                        <a:pt x="8810" y="4110"/>
                        <a:pt x="10264" y="4110"/>
                      </a:cubicBezTo>
                      <a:cubicBezTo>
                        <a:pt x="10970" y="4110"/>
                        <a:pt x="10970" y="3034"/>
                        <a:pt x="10264" y="3034"/>
                      </a:cubicBezTo>
                      <a:cubicBezTo>
                        <a:pt x="9169" y="3034"/>
                        <a:pt x="7467" y="4168"/>
                        <a:pt x="6249" y="4168"/>
                      </a:cubicBezTo>
                      <a:cubicBezTo>
                        <a:pt x="6022" y="4168"/>
                        <a:pt x="5812" y="4129"/>
                        <a:pt x="5626" y="4036"/>
                      </a:cubicBezTo>
                      <a:cubicBezTo>
                        <a:pt x="4921" y="3665"/>
                        <a:pt x="4178" y="2774"/>
                        <a:pt x="3585" y="2254"/>
                      </a:cubicBezTo>
                      <a:cubicBezTo>
                        <a:pt x="2694" y="1549"/>
                        <a:pt x="1877" y="770"/>
                        <a:pt x="987" y="102"/>
                      </a:cubicBezTo>
                      <a:cubicBezTo>
                        <a:pt x="890" y="31"/>
                        <a:pt x="795" y="0"/>
                        <a:pt x="7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09" name="Google Shape;1409;p32"/>
                <p:cNvSpPr/>
                <p:nvPr/>
              </p:nvSpPr>
              <p:spPr>
                <a:xfrm>
                  <a:off x="2175178" y="1450926"/>
                  <a:ext cx="117608" cy="37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0" h="2037" extrusionOk="0">
                      <a:moveTo>
                        <a:pt x="5836" y="1"/>
                      </a:moveTo>
                      <a:cubicBezTo>
                        <a:pt x="5825" y="1"/>
                        <a:pt x="5813" y="1"/>
                        <a:pt x="5802" y="2"/>
                      </a:cubicBezTo>
                      <a:cubicBezTo>
                        <a:pt x="4800" y="39"/>
                        <a:pt x="3835" y="187"/>
                        <a:pt x="2833" y="410"/>
                      </a:cubicBezTo>
                      <a:cubicBezTo>
                        <a:pt x="2054" y="633"/>
                        <a:pt x="1126" y="521"/>
                        <a:pt x="458" y="1004"/>
                      </a:cubicBezTo>
                      <a:cubicBezTo>
                        <a:pt x="1" y="1370"/>
                        <a:pt x="295" y="2036"/>
                        <a:pt x="703" y="2036"/>
                      </a:cubicBezTo>
                      <a:cubicBezTo>
                        <a:pt x="791" y="2036"/>
                        <a:pt x="885" y="2005"/>
                        <a:pt x="978" y="1932"/>
                      </a:cubicBezTo>
                      <a:lnTo>
                        <a:pt x="1015" y="1932"/>
                      </a:lnTo>
                      <a:cubicBezTo>
                        <a:pt x="1572" y="1523"/>
                        <a:pt x="2462" y="1635"/>
                        <a:pt x="3167" y="1449"/>
                      </a:cubicBezTo>
                      <a:cubicBezTo>
                        <a:pt x="4021" y="1227"/>
                        <a:pt x="4912" y="1078"/>
                        <a:pt x="5802" y="1078"/>
                      </a:cubicBezTo>
                      <a:cubicBezTo>
                        <a:pt x="6459" y="1042"/>
                        <a:pt x="6470" y="1"/>
                        <a:pt x="58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10" name="Google Shape;1410;p32"/>
                <p:cNvSpPr/>
                <p:nvPr/>
              </p:nvSpPr>
              <p:spPr>
                <a:xfrm>
                  <a:off x="2213860" y="1468511"/>
                  <a:ext cx="103212" cy="36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8" h="2010" extrusionOk="0">
                      <a:moveTo>
                        <a:pt x="5044" y="1"/>
                      </a:moveTo>
                      <a:cubicBezTo>
                        <a:pt x="5033" y="1"/>
                        <a:pt x="5021" y="1"/>
                        <a:pt x="5010" y="2"/>
                      </a:cubicBezTo>
                      <a:cubicBezTo>
                        <a:pt x="4379" y="2"/>
                        <a:pt x="3748" y="39"/>
                        <a:pt x="3155" y="187"/>
                      </a:cubicBezTo>
                      <a:cubicBezTo>
                        <a:pt x="2338" y="521"/>
                        <a:pt x="1522" y="781"/>
                        <a:pt x="668" y="930"/>
                      </a:cubicBezTo>
                      <a:cubicBezTo>
                        <a:pt x="22" y="1001"/>
                        <a:pt x="1" y="2009"/>
                        <a:pt x="604" y="2009"/>
                      </a:cubicBezTo>
                      <a:cubicBezTo>
                        <a:pt x="624" y="2009"/>
                        <a:pt x="646" y="2008"/>
                        <a:pt x="668" y="2006"/>
                      </a:cubicBezTo>
                      <a:lnTo>
                        <a:pt x="705" y="2006"/>
                      </a:lnTo>
                      <a:cubicBezTo>
                        <a:pt x="2153" y="1820"/>
                        <a:pt x="3489" y="1115"/>
                        <a:pt x="5010" y="1078"/>
                      </a:cubicBezTo>
                      <a:cubicBezTo>
                        <a:pt x="5667" y="1041"/>
                        <a:pt x="5678" y="1"/>
                        <a:pt x="50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11" name="Google Shape;1411;p32"/>
                <p:cNvSpPr/>
                <p:nvPr/>
              </p:nvSpPr>
              <p:spPr>
                <a:xfrm>
                  <a:off x="2236346" y="1324590"/>
                  <a:ext cx="117754" cy="20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8" h="10990" extrusionOk="0">
                      <a:moveTo>
                        <a:pt x="578" y="1"/>
                      </a:moveTo>
                      <a:cubicBezTo>
                        <a:pt x="293" y="1"/>
                        <a:pt x="0" y="191"/>
                        <a:pt x="25" y="515"/>
                      </a:cubicBezTo>
                      <a:cubicBezTo>
                        <a:pt x="285" y="2259"/>
                        <a:pt x="396" y="4003"/>
                        <a:pt x="433" y="5784"/>
                      </a:cubicBezTo>
                      <a:cubicBezTo>
                        <a:pt x="452" y="6100"/>
                        <a:pt x="702" y="6258"/>
                        <a:pt x="953" y="6258"/>
                      </a:cubicBezTo>
                      <a:cubicBezTo>
                        <a:pt x="1203" y="6258"/>
                        <a:pt x="1454" y="6100"/>
                        <a:pt x="1472" y="5784"/>
                      </a:cubicBezTo>
                      <a:cubicBezTo>
                        <a:pt x="1472" y="4547"/>
                        <a:pt x="1419" y="3328"/>
                        <a:pt x="1299" y="2114"/>
                      </a:cubicBezTo>
                      <a:lnTo>
                        <a:pt x="1299" y="2114"/>
                      </a:lnTo>
                      <a:cubicBezTo>
                        <a:pt x="1723" y="2598"/>
                        <a:pt x="2159" y="3066"/>
                        <a:pt x="2660" y="3447"/>
                      </a:cubicBezTo>
                      <a:cubicBezTo>
                        <a:pt x="3810" y="4300"/>
                        <a:pt x="4998" y="5413"/>
                        <a:pt x="4961" y="6898"/>
                      </a:cubicBezTo>
                      <a:cubicBezTo>
                        <a:pt x="4924" y="7788"/>
                        <a:pt x="4330" y="10423"/>
                        <a:pt x="5369" y="10943"/>
                      </a:cubicBezTo>
                      <a:cubicBezTo>
                        <a:pt x="5448" y="10975"/>
                        <a:pt x="5525" y="10990"/>
                        <a:pt x="5599" y="10990"/>
                      </a:cubicBezTo>
                      <a:cubicBezTo>
                        <a:pt x="6120" y="10990"/>
                        <a:pt x="6478" y="10275"/>
                        <a:pt x="5926" y="10015"/>
                      </a:cubicBezTo>
                      <a:cubicBezTo>
                        <a:pt x="5592" y="9867"/>
                        <a:pt x="6074" y="6118"/>
                        <a:pt x="5851" y="5376"/>
                      </a:cubicBezTo>
                      <a:cubicBezTo>
                        <a:pt x="5554" y="4560"/>
                        <a:pt x="4664" y="3818"/>
                        <a:pt x="4070" y="3224"/>
                      </a:cubicBezTo>
                      <a:cubicBezTo>
                        <a:pt x="2994" y="2222"/>
                        <a:pt x="1992" y="1220"/>
                        <a:pt x="953" y="144"/>
                      </a:cubicBezTo>
                      <a:cubicBezTo>
                        <a:pt x="855" y="46"/>
                        <a:pt x="718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12" name="Google Shape;1412;p32"/>
                <p:cNvSpPr/>
                <p:nvPr/>
              </p:nvSpPr>
              <p:spPr>
                <a:xfrm>
                  <a:off x="2269174" y="1372916"/>
                  <a:ext cx="28339" cy="106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" h="5870" extrusionOk="0">
                      <a:moveTo>
                        <a:pt x="807" y="0"/>
                      </a:moveTo>
                      <a:cubicBezTo>
                        <a:pt x="645" y="0"/>
                        <a:pt x="483" y="71"/>
                        <a:pt x="371" y="238"/>
                      </a:cubicBezTo>
                      <a:cubicBezTo>
                        <a:pt x="75" y="832"/>
                        <a:pt x="0" y="1500"/>
                        <a:pt x="186" y="2168"/>
                      </a:cubicBezTo>
                      <a:cubicBezTo>
                        <a:pt x="297" y="3244"/>
                        <a:pt x="334" y="4320"/>
                        <a:pt x="297" y="5396"/>
                      </a:cubicBezTo>
                      <a:cubicBezTo>
                        <a:pt x="316" y="5712"/>
                        <a:pt x="566" y="5869"/>
                        <a:pt x="817" y="5869"/>
                      </a:cubicBezTo>
                      <a:cubicBezTo>
                        <a:pt x="1067" y="5869"/>
                        <a:pt x="1318" y="5712"/>
                        <a:pt x="1336" y="5396"/>
                      </a:cubicBezTo>
                      <a:lnTo>
                        <a:pt x="1336" y="2984"/>
                      </a:lnTo>
                      <a:cubicBezTo>
                        <a:pt x="1336" y="2316"/>
                        <a:pt x="928" y="1388"/>
                        <a:pt x="1299" y="795"/>
                      </a:cubicBezTo>
                      <a:cubicBezTo>
                        <a:pt x="1559" y="379"/>
                        <a:pt x="1183" y="0"/>
                        <a:pt x="80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13" name="Google Shape;1413;p32"/>
                <p:cNvSpPr/>
                <p:nvPr/>
              </p:nvSpPr>
              <p:spPr>
                <a:xfrm>
                  <a:off x="2290751" y="1389954"/>
                  <a:ext cx="28012" cy="10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" h="5705" extrusionOk="0">
                      <a:moveTo>
                        <a:pt x="836" y="0"/>
                      </a:moveTo>
                      <a:cubicBezTo>
                        <a:pt x="622" y="0"/>
                        <a:pt x="401" y="113"/>
                        <a:pt x="298" y="379"/>
                      </a:cubicBezTo>
                      <a:lnTo>
                        <a:pt x="261" y="379"/>
                      </a:lnTo>
                      <a:cubicBezTo>
                        <a:pt x="1" y="1121"/>
                        <a:pt x="261" y="1864"/>
                        <a:pt x="261" y="2643"/>
                      </a:cubicBezTo>
                      <a:cubicBezTo>
                        <a:pt x="261" y="3496"/>
                        <a:pt x="409" y="4350"/>
                        <a:pt x="446" y="5203"/>
                      </a:cubicBezTo>
                      <a:cubicBezTo>
                        <a:pt x="446" y="5537"/>
                        <a:pt x="724" y="5704"/>
                        <a:pt x="998" y="5704"/>
                      </a:cubicBezTo>
                      <a:cubicBezTo>
                        <a:pt x="1272" y="5704"/>
                        <a:pt x="1541" y="5537"/>
                        <a:pt x="1522" y="5203"/>
                      </a:cubicBezTo>
                      <a:cubicBezTo>
                        <a:pt x="1485" y="4498"/>
                        <a:pt x="1337" y="3942"/>
                        <a:pt x="1337" y="3311"/>
                      </a:cubicBezTo>
                      <a:lnTo>
                        <a:pt x="1337" y="1975"/>
                      </a:lnTo>
                      <a:cubicBezTo>
                        <a:pt x="1337" y="1530"/>
                        <a:pt x="1151" y="1121"/>
                        <a:pt x="1337" y="639"/>
                      </a:cubicBezTo>
                      <a:cubicBezTo>
                        <a:pt x="1471" y="259"/>
                        <a:pt x="1161" y="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14" name="Google Shape;1414;p32"/>
                <p:cNvSpPr/>
                <p:nvPr/>
              </p:nvSpPr>
              <p:spPr>
                <a:xfrm>
                  <a:off x="2337158" y="1669578"/>
                  <a:ext cx="612673" cy="452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5" h="24854" extrusionOk="0">
                      <a:moveTo>
                        <a:pt x="31320" y="0"/>
                      </a:moveTo>
                      <a:cubicBezTo>
                        <a:pt x="31001" y="0"/>
                        <a:pt x="30676" y="255"/>
                        <a:pt x="30810" y="657"/>
                      </a:cubicBezTo>
                      <a:cubicBezTo>
                        <a:pt x="31738" y="3552"/>
                        <a:pt x="32406" y="6595"/>
                        <a:pt x="31923" y="9638"/>
                      </a:cubicBezTo>
                      <a:cubicBezTo>
                        <a:pt x="31255" y="13906"/>
                        <a:pt x="27915" y="18396"/>
                        <a:pt x="24279" y="20586"/>
                      </a:cubicBezTo>
                      <a:cubicBezTo>
                        <a:pt x="20902" y="22627"/>
                        <a:pt x="16374" y="23554"/>
                        <a:pt x="12478" y="23777"/>
                      </a:cubicBezTo>
                      <a:cubicBezTo>
                        <a:pt x="12296" y="23788"/>
                        <a:pt x="12116" y="23793"/>
                        <a:pt x="11936" y="23793"/>
                      </a:cubicBezTo>
                      <a:cubicBezTo>
                        <a:pt x="7625" y="23793"/>
                        <a:pt x="3756" y="20860"/>
                        <a:pt x="1085" y="17654"/>
                      </a:cubicBezTo>
                      <a:cubicBezTo>
                        <a:pt x="981" y="17533"/>
                        <a:pt x="862" y="17483"/>
                        <a:pt x="745" y="17483"/>
                      </a:cubicBezTo>
                      <a:cubicBezTo>
                        <a:pt x="358" y="17483"/>
                        <a:pt x="1" y="18034"/>
                        <a:pt x="342" y="18433"/>
                      </a:cubicBezTo>
                      <a:cubicBezTo>
                        <a:pt x="3237" y="21847"/>
                        <a:pt x="7319" y="24853"/>
                        <a:pt x="11958" y="24853"/>
                      </a:cubicBezTo>
                      <a:cubicBezTo>
                        <a:pt x="16448" y="24779"/>
                        <a:pt x="20864" y="23629"/>
                        <a:pt x="24798" y="21513"/>
                      </a:cubicBezTo>
                      <a:cubicBezTo>
                        <a:pt x="28769" y="19361"/>
                        <a:pt x="31738" y="14685"/>
                        <a:pt x="32851" y="10455"/>
                      </a:cubicBezTo>
                      <a:cubicBezTo>
                        <a:pt x="33705" y="7152"/>
                        <a:pt x="32814" y="3515"/>
                        <a:pt x="31812" y="361"/>
                      </a:cubicBezTo>
                      <a:cubicBezTo>
                        <a:pt x="31738" y="110"/>
                        <a:pt x="31530" y="0"/>
                        <a:pt x="313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</p:grpSp>
        </p:grpSp>
        <p:sp>
          <p:nvSpPr>
            <p:cNvPr id="1415" name="Google Shape;1415;p32"/>
            <p:cNvSpPr txBox="1"/>
            <p:nvPr/>
          </p:nvSpPr>
          <p:spPr>
            <a:xfrm>
              <a:off x="747085" y="1685758"/>
              <a:ext cx="1463970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TOÁN</a:t>
              </a:r>
              <a:endParaRPr sz="3200" b="1" dirty="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2708000" y="1734100"/>
              <a:ext cx="1119850" cy="520210"/>
            </a:xfrm>
            <a:custGeom>
              <a:avLst/>
              <a:gdLst/>
              <a:ahLst/>
              <a:cxnLst/>
              <a:rect l="l" t="t" r="r" b="b"/>
              <a:pathLst>
                <a:path w="25120" h="22329" extrusionOk="0">
                  <a:moveTo>
                    <a:pt x="0" y="0"/>
                  </a:moveTo>
                  <a:lnTo>
                    <a:pt x="25120" y="0"/>
                  </a:lnTo>
                  <a:lnTo>
                    <a:pt x="25120" y="22329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</p:sp>
      </p:grpSp>
      <p:grpSp>
        <p:nvGrpSpPr>
          <p:cNvPr id="1418" name="Google Shape;1418;p32"/>
          <p:cNvGrpSpPr/>
          <p:nvPr/>
        </p:nvGrpSpPr>
        <p:grpSpPr>
          <a:xfrm>
            <a:off x="6023935" y="3177419"/>
            <a:ext cx="5553644" cy="3184952"/>
            <a:chOff x="4517951" y="2383064"/>
            <a:chExt cx="4165233" cy="2388714"/>
          </a:xfrm>
        </p:grpSpPr>
        <p:sp>
          <p:nvSpPr>
            <p:cNvPr id="1419" name="Google Shape;1419;p32"/>
            <p:cNvSpPr/>
            <p:nvPr/>
          </p:nvSpPr>
          <p:spPr>
            <a:xfrm>
              <a:off x="4517951" y="2383064"/>
              <a:ext cx="380283" cy="377369"/>
            </a:xfrm>
            <a:custGeom>
              <a:avLst/>
              <a:gdLst/>
              <a:ahLst/>
              <a:cxnLst/>
              <a:rect l="l" t="t" r="r" b="b"/>
              <a:pathLst>
                <a:path w="29548" h="29413" extrusionOk="0">
                  <a:moveTo>
                    <a:pt x="15315" y="0"/>
                  </a:moveTo>
                  <a:cubicBezTo>
                    <a:pt x="15117" y="0"/>
                    <a:pt x="14920" y="5"/>
                    <a:pt x="14722" y="14"/>
                  </a:cubicBezTo>
                  <a:cubicBezTo>
                    <a:pt x="11260" y="14"/>
                    <a:pt x="7169" y="1658"/>
                    <a:pt x="4896" y="3791"/>
                  </a:cubicBezTo>
                  <a:cubicBezTo>
                    <a:pt x="2588" y="5924"/>
                    <a:pt x="1" y="9560"/>
                    <a:pt x="105" y="13232"/>
                  </a:cubicBezTo>
                  <a:cubicBezTo>
                    <a:pt x="175" y="16903"/>
                    <a:pt x="420" y="19701"/>
                    <a:pt x="3078" y="23687"/>
                  </a:cubicBezTo>
                  <a:cubicBezTo>
                    <a:pt x="4476" y="25960"/>
                    <a:pt x="6714" y="27638"/>
                    <a:pt x="9302" y="28407"/>
                  </a:cubicBezTo>
                  <a:cubicBezTo>
                    <a:pt x="10196" y="28714"/>
                    <a:pt x="12563" y="29412"/>
                    <a:pt x="15137" y="29412"/>
                  </a:cubicBezTo>
                  <a:cubicBezTo>
                    <a:pt x="16087" y="29412"/>
                    <a:pt x="17066" y="29317"/>
                    <a:pt x="18009" y="29072"/>
                  </a:cubicBezTo>
                  <a:cubicBezTo>
                    <a:pt x="21505" y="28128"/>
                    <a:pt x="24198" y="26869"/>
                    <a:pt x="26016" y="24176"/>
                  </a:cubicBezTo>
                  <a:cubicBezTo>
                    <a:pt x="27799" y="21484"/>
                    <a:pt x="29548" y="18861"/>
                    <a:pt x="29478" y="14700"/>
                  </a:cubicBezTo>
                  <a:cubicBezTo>
                    <a:pt x="29373" y="10574"/>
                    <a:pt x="27904" y="7602"/>
                    <a:pt x="26680" y="6134"/>
                  </a:cubicBezTo>
                  <a:cubicBezTo>
                    <a:pt x="25456" y="4665"/>
                    <a:pt x="23463" y="2602"/>
                    <a:pt x="21121" y="1448"/>
                  </a:cubicBezTo>
                  <a:cubicBezTo>
                    <a:pt x="19336" y="492"/>
                    <a:pt x="17347" y="0"/>
                    <a:pt x="1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64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sz="6400"/>
            </a:p>
          </p:txBody>
        </p:sp>
        <p:sp>
          <p:nvSpPr>
            <p:cNvPr id="1420" name="Google Shape;1420;p32"/>
            <p:cNvSpPr/>
            <p:nvPr/>
          </p:nvSpPr>
          <p:spPr>
            <a:xfrm rot="-5400000">
              <a:off x="7150274" y="3238869"/>
              <a:ext cx="1357057" cy="1708762"/>
            </a:xfrm>
            <a:custGeom>
              <a:avLst/>
              <a:gdLst/>
              <a:ahLst/>
              <a:cxnLst/>
              <a:rect l="l" t="t" r="r" b="b"/>
              <a:pathLst>
                <a:path w="39176" h="34664" extrusionOk="0">
                  <a:moveTo>
                    <a:pt x="21371" y="1"/>
                  </a:moveTo>
                  <a:cubicBezTo>
                    <a:pt x="17061" y="1"/>
                    <a:pt x="13042" y="101"/>
                    <a:pt x="8684" y="101"/>
                  </a:cubicBezTo>
                  <a:cubicBezTo>
                    <a:pt x="7872" y="101"/>
                    <a:pt x="7049" y="97"/>
                    <a:pt x="6209" y="89"/>
                  </a:cubicBezTo>
                  <a:lnTo>
                    <a:pt x="6209" y="57"/>
                  </a:lnTo>
                  <a:cubicBezTo>
                    <a:pt x="4193" y="121"/>
                    <a:pt x="1824" y="377"/>
                    <a:pt x="800" y="2073"/>
                  </a:cubicBezTo>
                  <a:cubicBezTo>
                    <a:pt x="288" y="2905"/>
                    <a:pt x="256" y="3930"/>
                    <a:pt x="256" y="4890"/>
                  </a:cubicBezTo>
                  <a:lnTo>
                    <a:pt x="0" y="27294"/>
                  </a:lnTo>
                  <a:cubicBezTo>
                    <a:pt x="0" y="29502"/>
                    <a:pt x="128" y="31999"/>
                    <a:pt x="1921" y="33343"/>
                  </a:cubicBezTo>
                  <a:cubicBezTo>
                    <a:pt x="3137" y="34239"/>
                    <a:pt x="4737" y="34367"/>
                    <a:pt x="6209" y="34463"/>
                  </a:cubicBezTo>
                  <a:cubicBezTo>
                    <a:pt x="8837" y="34597"/>
                    <a:pt x="11467" y="34664"/>
                    <a:pt x="14096" y="34664"/>
                  </a:cubicBezTo>
                  <a:cubicBezTo>
                    <a:pt x="20882" y="34664"/>
                    <a:pt x="27661" y="34220"/>
                    <a:pt x="34375" y="33343"/>
                  </a:cubicBezTo>
                  <a:cubicBezTo>
                    <a:pt x="35399" y="33183"/>
                    <a:pt x="36455" y="33023"/>
                    <a:pt x="37255" y="32447"/>
                  </a:cubicBezTo>
                  <a:cubicBezTo>
                    <a:pt x="38631" y="31455"/>
                    <a:pt x="38823" y="29630"/>
                    <a:pt x="38920" y="27998"/>
                  </a:cubicBezTo>
                  <a:cubicBezTo>
                    <a:pt x="39176" y="22781"/>
                    <a:pt x="39112" y="17532"/>
                    <a:pt x="38791" y="12315"/>
                  </a:cubicBezTo>
                  <a:cubicBezTo>
                    <a:pt x="38695" y="9851"/>
                    <a:pt x="38343" y="7418"/>
                    <a:pt x="37767" y="5018"/>
                  </a:cubicBezTo>
                  <a:cubicBezTo>
                    <a:pt x="37575" y="3994"/>
                    <a:pt x="37095" y="3033"/>
                    <a:pt x="36423" y="2233"/>
                  </a:cubicBezTo>
                  <a:cubicBezTo>
                    <a:pt x="35463" y="1241"/>
                    <a:pt x="34055" y="825"/>
                    <a:pt x="32646" y="569"/>
                  </a:cubicBezTo>
                  <a:cubicBezTo>
                    <a:pt x="30086" y="89"/>
                    <a:pt x="27461" y="57"/>
                    <a:pt x="24837" y="25"/>
                  </a:cubicBezTo>
                  <a:cubicBezTo>
                    <a:pt x="23654" y="7"/>
                    <a:pt x="22502" y="1"/>
                    <a:pt x="21371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421" name="Google Shape;1421;p32"/>
            <p:cNvSpPr txBox="1"/>
            <p:nvPr/>
          </p:nvSpPr>
          <p:spPr>
            <a:xfrm flipH="1">
              <a:off x="7013932" y="3772257"/>
              <a:ext cx="1667105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chemeClr val="accent2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KHOA HỌC</a:t>
              </a:r>
              <a:endParaRPr sz="3200" b="1" dirty="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1423" name="Google Shape;1423;p32"/>
            <p:cNvGrpSpPr/>
            <p:nvPr/>
          </p:nvGrpSpPr>
          <p:grpSpPr>
            <a:xfrm>
              <a:off x="6443250" y="3874618"/>
              <a:ext cx="850500" cy="698400"/>
              <a:chOff x="6443250" y="3874618"/>
              <a:chExt cx="850500" cy="698400"/>
            </a:xfrm>
          </p:grpSpPr>
          <p:sp>
            <p:nvSpPr>
              <p:cNvPr id="1424" name="Google Shape;1424;p32"/>
              <p:cNvSpPr/>
              <p:nvPr/>
            </p:nvSpPr>
            <p:spPr>
              <a:xfrm flipH="1">
                <a:off x="6443250" y="3874618"/>
                <a:ext cx="850500" cy="698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grpSp>
            <p:nvGrpSpPr>
              <p:cNvPr id="1425" name="Google Shape;1425;p32"/>
              <p:cNvGrpSpPr/>
              <p:nvPr/>
            </p:nvGrpSpPr>
            <p:grpSpPr>
              <a:xfrm>
                <a:off x="6525446" y="3985700"/>
                <a:ext cx="686089" cy="456605"/>
                <a:chOff x="3625816" y="1218498"/>
                <a:chExt cx="610182" cy="406052"/>
              </a:xfrm>
            </p:grpSpPr>
            <p:sp>
              <p:nvSpPr>
                <p:cNvPr id="1426" name="Google Shape;1426;p32"/>
                <p:cNvSpPr/>
                <p:nvPr/>
              </p:nvSpPr>
              <p:spPr>
                <a:xfrm>
                  <a:off x="3637213" y="1359668"/>
                  <a:ext cx="587570" cy="14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4" h="8016" extrusionOk="0">
                      <a:moveTo>
                        <a:pt x="26757" y="0"/>
                      </a:moveTo>
                      <a:cubicBezTo>
                        <a:pt x="26767" y="7"/>
                        <a:pt x="26779" y="17"/>
                        <a:pt x="26792" y="30"/>
                      </a:cubicBezTo>
                      <a:lnTo>
                        <a:pt x="26792" y="30"/>
                      </a:lnTo>
                      <a:cubicBezTo>
                        <a:pt x="26729" y="27"/>
                        <a:pt x="26666" y="26"/>
                        <a:pt x="26602" y="26"/>
                      </a:cubicBezTo>
                      <a:cubicBezTo>
                        <a:pt x="25639" y="26"/>
                        <a:pt x="24604" y="263"/>
                        <a:pt x="23790" y="263"/>
                      </a:cubicBezTo>
                      <a:cubicBezTo>
                        <a:pt x="23739" y="263"/>
                        <a:pt x="23689" y="262"/>
                        <a:pt x="23639" y="260"/>
                      </a:cubicBezTo>
                      <a:cubicBezTo>
                        <a:pt x="21116" y="260"/>
                        <a:pt x="18333" y="371"/>
                        <a:pt x="15921" y="631"/>
                      </a:cubicBezTo>
                      <a:cubicBezTo>
                        <a:pt x="12321" y="965"/>
                        <a:pt x="8832" y="1559"/>
                        <a:pt x="5344" y="2190"/>
                      </a:cubicBezTo>
                      <a:cubicBezTo>
                        <a:pt x="4045" y="2486"/>
                        <a:pt x="2635" y="2561"/>
                        <a:pt x="1373" y="2858"/>
                      </a:cubicBezTo>
                      <a:cubicBezTo>
                        <a:pt x="928" y="2932"/>
                        <a:pt x="483" y="3043"/>
                        <a:pt x="74" y="3192"/>
                      </a:cubicBezTo>
                      <a:lnTo>
                        <a:pt x="0" y="3377"/>
                      </a:lnTo>
                      <a:cubicBezTo>
                        <a:pt x="297" y="3674"/>
                        <a:pt x="1410" y="3748"/>
                        <a:pt x="1856" y="3859"/>
                      </a:cubicBezTo>
                      <a:cubicBezTo>
                        <a:pt x="3748" y="3971"/>
                        <a:pt x="5641" y="4156"/>
                        <a:pt x="7534" y="4490"/>
                      </a:cubicBezTo>
                      <a:cubicBezTo>
                        <a:pt x="10906" y="4962"/>
                        <a:pt x="30893" y="7984"/>
                        <a:pt x="32051" y="7984"/>
                      </a:cubicBezTo>
                      <a:cubicBezTo>
                        <a:pt x="32078" y="7984"/>
                        <a:pt x="32095" y="7982"/>
                        <a:pt x="32101" y="7979"/>
                      </a:cubicBezTo>
                      <a:lnTo>
                        <a:pt x="32323" y="8016"/>
                      </a:lnTo>
                      <a:cubicBezTo>
                        <a:pt x="32287" y="7579"/>
                        <a:pt x="27471" y="650"/>
                        <a:pt x="26792" y="30"/>
                      </a:cubicBezTo>
                      <a:lnTo>
                        <a:pt x="26792" y="30"/>
                      </a:lnTo>
                      <a:cubicBezTo>
                        <a:pt x="26843" y="31"/>
                        <a:pt x="26893" y="34"/>
                        <a:pt x="26942" y="37"/>
                      </a:cubicBezTo>
                      <a:lnTo>
                        <a:pt x="2675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27" name="Google Shape;1427;p32"/>
                <p:cNvSpPr/>
                <p:nvPr/>
              </p:nvSpPr>
              <p:spPr>
                <a:xfrm>
                  <a:off x="3625816" y="1349974"/>
                  <a:ext cx="610182" cy="165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68" h="9088" extrusionOk="0">
                      <a:moveTo>
                        <a:pt x="26804" y="1122"/>
                      </a:moveTo>
                      <a:cubicBezTo>
                        <a:pt x="26953" y="1122"/>
                        <a:pt x="27102" y="1123"/>
                        <a:pt x="27251" y="1123"/>
                      </a:cubicBezTo>
                      <a:lnTo>
                        <a:pt x="27251" y="1123"/>
                      </a:lnTo>
                      <a:cubicBezTo>
                        <a:pt x="28283" y="2133"/>
                        <a:pt x="29079" y="3627"/>
                        <a:pt x="29907" y="4800"/>
                      </a:cubicBezTo>
                      <a:cubicBezTo>
                        <a:pt x="30527" y="5686"/>
                        <a:pt x="31524" y="6783"/>
                        <a:pt x="32092" y="7868"/>
                      </a:cubicBezTo>
                      <a:lnTo>
                        <a:pt x="32092" y="7868"/>
                      </a:lnTo>
                      <a:cubicBezTo>
                        <a:pt x="31135" y="7736"/>
                        <a:pt x="29989" y="7679"/>
                        <a:pt x="29054" y="7546"/>
                      </a:cubicBezTo>
                      <a:cubicBezTo>
                        <a:pt x="26011" y="7101"/>
                        <a:pt x="22930" y="6655"/>
                        <a:pt x="19887" y="6210"/>
                      </a:cubicBezTo>
                      <a:lnTo>
                        <a:pt x="10944" y="4911"/>
                      </a:lnTo>
                      <a:cubicBezTo>
                        <a:pt x="10127" y="4800"/>
                        <a:pt x="9274" y="4651"/>
                        <a:pt x="8457" y="4540"/>
                      </a:cubicBezTo>
                      <a:cubicBezTo>
                        <a:pt x="7530" y="4429"/>
                        <a:pt x="6602" y="4280"/>
                        <a:pt x="5674" y="4132"/>
                      </a:cubicBezTo>
                      <a:cubicBezTo>
                        <a:pt x="4593" y="4026"/>
                        <a:pt x="3306" y="4071"/>
                        <a:pt x="2173" y="3866"/>
                      </a:cubicBezTo>
                      <a:lnTo>
                        <a:pt x="2173" y="3866"/>
                      </a:lnTo>
                      <a:cubicBezTo>
                        <a:pt x="3746" y="3521"/>
                        <a:pt x="5375" y="3345"/>
                        <a:pt x="6936" y="3056"/>
                      </a:cubicBezTo>
                      <a:cubicBezTo>
                        <a:pt x="9571" y="2610"/>
                        <a:pt x="12243" y="2165"/>
                        <a:pt x="14915" y="1868"/>
                      </a:cubicBezTo>
                      <a:cubicBezTo>
                        <a:pt x="18845" y="1381"/>
                        <a:pt x="22808" y="1122"/>
                        <a:pt x="26804" y="1122"/>
                      </a:cubicBezTo>
                      <a:close/>
                      <a:moveTo>
                        <a:pt x="27424" y="0"/>
                      </a:moveTo>
                      <a:cubicBezTo>
                        <a:pt x="27347" y="0"/>
                        <a:pt x="27273" y="18"/>
                        <a:pt x="27205" y="50"/>
                      </a:cubicBezTo>
                      <a:lnTo>
                        <a:pt x="27205" y="50"/>
                      </a:lnTo>
                      <a:cubicBezTo>
                        <a:pt x="22812" y="65"/>
                        <a:pt x="18419" y="327"/>
                        <a:pt x="14061" y="903"/>
                      </a:cubicBezTo>
                      <a:cubicBezTo>
                        <a:pt x="11872" y="1163"/>
                        <a:pt x="9645" y="1534"/>
                        <a:pt x="7455" y="1905"/>
                      </a:cubicBezTo>
                      <a:cubicBezTo>
                        <a:pt x="5229" y="2276"/>
                        <a:pt x="2780" y="2499"/>
                        <a:pt x="553" y="3204"/>
                      </a:cubicBezTo>
                      <a:cubicBezTo>
                        <a:pt x="340" y="3267"/>
                        <a:pt x="228" y="3427"/>
                        <a:pt x="200" y="3603"/>
                      </a:cubicBezTo>
                      <a:lnTo>
                        <a:pt x="200" y="3603"/>
                      </a:lnTo>
                      <a:cubicBezTo>
                        <a:pt x="14" y="3837"/>
                        <a:pt x="0" y="4206"/>
                        <a:pt x="330" y="4391"/>
                      </a:cubicBezTo>
                      <a:lnTo>
                        <a:pt x="367" y="4391"/>
                      </a:lnTo>
                      <a:cubicBezTo>
                        <a:pt x="2074" y="5282"/>
                        <a:pt x="4487" y="5059"/>
                        <a:pt x="6342" y="5319"/>
                      </a:cubicBezTo>
                      <a:cubicBezTo>
                        <a:pt x="7567" y="5468"/>
                        <a:pt x="8829" y="5653"/>
                        <a:pt x="10053" y="5839"/>
                      </a:cubicBezTo>
                      <a:lnTo>
                        <a:pt x="19108" y="7175"/>
                      </a:lnTo>
                      <a:cubicBezTo>
                        <a:pt x="22337" y="7620"/>
                        <a:pt x="25565" y="8103"/>
                        <a:pt x="28794" y="8548"/>
                      </a:cubicBezTo>
                      <a:cubicBezTo>
                        <a:pt x="29759" y="8696"/>
                        <a:pt x="30761" y="8808"/>
                        <a:pt x="31726" y="8956"/>
                      </a:cubicBezTo>
                      <a:cubicBezTo>
                        <a:pt x="32077" y="8988"/>
                        <a:pt x="32675" y="9075"/>
                        <a:pt x="32788" y="9075"/>
                      </a:cubicBezTo>
                      <a:cubicBezTo>
                        <a:pt x="32807" y="9075"/>
                        <a:pt x="32812" y="9073"/>
                        <a:pt x="32802" y="9067"/>
                      </a:cubicBezTo>
                      <a:lnTo>
                        <a:pt x="32802" y="9067"/>
                      </a:lnTo>
                      <a:cubicBezTo>
                        <a:pt x="32852" y="9081"/>
                        <a:pt x="32901" y="9087"/>
                        <a:pt x="32949" y="9087"/>
                      </a:cubicBezTo>
                      <a:cubicBezTo>
                        <a:pt x="33294" y="9087"/>
                        <a:pt x="33568" y="8758"/>
                        <a:pt x="33470" y="8399"/>
                      </a:cubicBezTo>
                      <a:cubicBezTo>
                        <a:pt x="33025" y="6952"/>
                        <a:pt x="31651" y="5468"/>
                        <a:pt x="30798" y="4243"/>
                      </a:cubicBezTo>
                      <a:cubicBezTo>
                        <a:pt x="29958" y="3034"/>
                        <a:pt x="29149" y="1521"/>
                        <a:pt x="28095" y="474"/>
                      </a:cubicBezTo>
                      <a:lnTo>
                        <a:pt x="28095" y="474"/>
                      </a:lnTo>
                      <a:cubicBezTo>
                        <a:pt x="28053" y="306"/>
                        <a:pt x="27931" y="153"/>
                        <a:pt x="27718" y="87"/>
                      </a:cubicBezTo>
                      <a:lnTo>
                        <a:pt x="27532" y="12"/>
                      </a:lnTo>
                      <a:cubicBezTo>
                        <a:pt x="27496" y="4"/>
                        <a:pt x="27460" y="0"/>
                        <a:pt x="2742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28" name="Google Shape;1428;p32"/>
                <p:cNvSpPr/>
                <p:nvPr/>
              </p:nvSpPr>
              <p:spPr>
                <a:xfrm>
                  <a:off x="3645302" y="1227792"/>
                  <a:ext cx="435115" cy="183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7" h="10095" extrusionOk="0">
                      <a:moveTo>
                        <a:pt x="19706" y="1"/>
                      </a:moveTo>
                      <a:cubicBezTo>
                        <a:pt x="18667" y="594"/>
                        <a:pt x="17591" y="1114"/>
                        <a:pt x="16477" y="1559"/>
                      </a:cubicBezTo>
                      <a:cubicBezTo>
                        <a:pt x="16106" y="1893"/>
                        <a:pt x="15401" y="1930"/>
                        <a:pt x="14993" y="2264"/>
                      </a:cubicBezTo>
                      <a:cubicBezTo>
                        <a:pt x="14436" y="2561"/>
                        <a:pt x="14251" y="2932"/>
                        <a:pt x="13731" y="3006"/>
                      </a:cubicBezTo>
                      <a:cubicBezTo>
                        <a:pt x="12655" y="3489"/>
                        <a:pt x="11579" y="4008"/>
                        <a:pt x="10540" y="4602"/>
                      </a:cubicBezTo>
                      <a:cubicBezTo>
                        <a:pt x="8870" y="5233"/>
                        <a:pt x="7311" y="6124"/>
                        <a:pt x="5827" y="6829"/>
                      </a:cubicBezTo>
                      <a:cubicBezTo>
                        <a:pt x="4380" y="7534"/>
                        <a:pt x="116" y="9906"/>
                        <a:pt x="1" y="10094"/>
                      </a:cubicBezTo>
                      <a:lnTo>
                        <a:pt x="1" y="10094"/>
                      </a:lnTo>
                      <a:cubicBezTo>
                        <a:pt x="53" y="10044"/>
                        <a:pt x="11697" y="7050"/>
                        <a:pt x="14882" y="6606"/>
                      </a:cubicBezTo>
                      <a:lnTo>
                        <a:pt x="21487" y="5716"/>
                      </a:lnTo>
                      <a:cubicBezTo>
                        <a:pt x="21970" y="5641"/>
                        <a:pt x="23937" y="5456"/>
                        <a:pt x="23937" y="5456"/>
                      </a:cubicBezTo>
                      <a:lnTo>
                        <a:pt x="19706" y="1"/>
                      </a:lnTo>
                      <a:close/>
                      <a:moveTo>
                        <a:pt x="1" y="10094"/>
                      </a:moveTo>
                      <a:lnTo>
                        <a:pt x="1" y="10094"/>
                      </a:lnTo>
                      <a:cubicBezTo>
                        <a:pt x="1" y="10094"/>
                        <a:pt x="0" y="10094"/>
                        <a:pt x="0" y="10095"/>
                      </a:cubicBezTo>
                      <a:cubicBezTo>
                        <a:pt x="1" y="10094"/>
                        <a:pt x="1" y="10094"/>
                        <a:pt x="1" y="1009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29" name="Google Shape;1429;p32"/>
                <p:cNvSpPr/>
                <p:nvPr/>
              </p:nvSpPr>
              <p:spPr>
                <a:xfrm>
                  <a:off x="3632505" y="1218498"/>
                  <a:ext cx="461399" cy="202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83" h="11110" extrusionOk="0">
                      <a:moveTo>
                        <a:pt x="20113" y="993"/>
                      </a:moveTo>
                      <a:lnTo>
                        <a:pt x="20116" y="996"/>
                      </a:lnTo>
                      <a:lnTo>
                        <a:pt x="20116" y="996"/>
                      </a:lnTo>
                      <a:cubicBezTo>
                        <a:pt x="20115" y="995"/>
                        <a:pt x="20114" y="994"/>
                        <a:pt x="20113" y="993"/>
                      </a:cubicBezTo>
                      <a:close/>
                      <a:moveTo>
                        <a:pt x="20270" y="1202"/>
                      </a:moveTo>
                      <a:lnTo>
                        <a:pt x="20893" y="2032"/>
                      </a:lnTo>
                      <a:lnTo>
                        <a:pt x="23654" y="5514"/>
                      </a:lnTo>
                      <a:lnTo>
                        <a:pt x="23654" y="5514"/>
                      </a:lnTo>
                      <a:cubicBezTo>
                        <a:pt x="20960" y="5805"/>
                        <a:pt x="18291" y="6197"/>
                        <a:pt x="15623" y="6560"/>
                      </a:cubicBezTo>
                      <a:cubicBezTo>
                        <a:pt x="15580" y="6566"/>
                        <a:pt x="15540" y="6576"/>
                        <a:pt x="15503" y="6589"/>
                      </a:cubicBezTo>
                      <a:lnTo>
                        <a:pt x="15503" y="6589"/>
                      </a:lnTo>
                      <a:cubicBezTo>
                        <a:pt x="15481" y="6591"/>
                        <a:pt x="15460" y="6593"/>
                        <a:pt x="15437" y="6597"/>
                      </a:cubicBezTo>
                      <a:cubicBezTo>
                        <a:pt x="11475" y="7213"/>
                        <a:pt x="7558" y="8224"/>
                        <a:pt x="3670" y="9244"/>
                      </a:cubicBezTo>
                      <a:lnTo>
                        <a:pt x="3670" y="9244"/>
                      </a:lnTo>
                      <a:cubicBezTo>
                        <a:pt x="4752" y="8701"/>
                        <a:pt x="5892" y="8232"/>
                        <a:pt x="6828" y="7784"/>
                      </a:cubicBezTo>
                      <a:cubicBezTo>
                        <a:pt x="10205" y="6114"/>
                        <a:pt x="13693" y="4593"/>
                        <a:pt x="16996" y="2774"/>
                      </a:cubicBezTo>
                      <a:cubicBezTo>
                        <a:pt x="17998" y="2218"/>
                        <a:pt x="19111" y="1809"/>
                        <a:pt x="20113" y="1290"/>
                      </a:cubicBezTo>
                      <a:cubicBezTo>
                        <a:pt x="20174" y="1257"/>
                        <a:pt x="20226" y="1228"/>
                        <a:pt x="20270" y="1202"/>
                      </a:cubicBezTo>
                      <a:close/>
                      <a:moveTo>
                        <a:pt x="20387" y="0"/>
                      </a:moveTo>
                      <a:cubicBezTo>
                        <a:pt x="20295" y="0"/>
                        <a:pt x="20201" y="21"/>
                        <a:pt x="20113" y="65"/>
                      </a:cubicBezTo>
                      <a:cubicBezTo>
                        <a:pt x="16922" y="1809"/>
                        <a:pt x="13582" y="3405"/>
                        <a:pt x="10242" y="4927"/>
                      </a:cubicBezTo>
                      <a:cubicBezTo>
                        <a:pt x="8127" y="5854"/>
                        <a:pt x="6048" y="6968"/>
                        <a:pt x="3970" y="8044"/>
                      </a:cubicBezTo>
                      <a:cubicBezTo>
                        <a:pt x="2820" y="8675"/>
                        <a:pt x="1298" y="9269"/>
                        <a:pt x="333" y="10196"/>
                      </a:cubicBezTo>
                      <a:cubicBezTo>
                        <a:pt x="0" y="10563"/>
                        <a:pt x="265" y="11109"/>
                        <a:pt x="699" y="11109"/>
                      </a:cubicBezTo>
                      <a:cubicBezTo>
                        <a:pt x="749" y="11109"/>
                        <a:pt x="800" y="11102"/>
                        <a:pt x="853" y="11087"/>
                      </a:cubicBezTo>
                      <a:cubicBezTo>
                        <a:pt x="5751" y="9825"/>
                        <a:pt x="10724" y="8378"/>
                        <a:pt x="15734" y="7636"/>
                      </a:cubicBezTo>
                      <a:cubicBezTo>
                        <a:pt x="15783" y="7628"/>
                        <a:pt x="15826" y="7615"/>
                        <a:pt x="15865" y="7598"/>
                      </a:cubicBezTo>
                      <a:lnTo>
                        <a:pt x="15865" y="7598"/>
                      </a:lnTo>
                      <a:cubicBezTo>
                        <a:pt x="18780" y="7200"/>
                        <a:pt x="21728" y="6774"/>
                        <a:pt x="24641" y="6522"/>
                      </a:cubicBezTo>
                      <a:cubicBezTo>
                        <a:pt x="25123" y="6485"/>
                        <a:pt x="25383" y="5929"/>
                        <a:pt x="25012" y="5595"/>
                      </a:cubicBezTo>
                      <a:lnTo>
                        <a:pt x="20781" y="139"/>
                      </a:lnTo>
                      <a:cubicBezTo>
                        <a:pt x="20669" y="50"/>
                        <a:pt x="20529" y="0"/>
                        <a:pt x="2038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30" name="Google Shape;1430;p32"/>
                <p:cNvSpPr/>
                <p:nvPr/>
              </p:nvSpPr>
              <p:spPr>
                <a:xfrm>
                  <a:off x="4068929" y="1320380"/>
                  <a:ext cx="23631" cy="46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" h="2579" extrusionOk="0">
                      <a:moveTo>
                        <a:pt x="759" y="1"/>
                      </a:moveTo>
                      <a:cubicBezTo>
                        <a:pt x="610" y="1"/>
                        <a:pt x="468" y="83"/>
                        <a:pt x="372" y="226"/>
                      </a:cubicBezTo>
                      <a:cubicBezTo>
                        <a:pt x="112" y="820"/>
                        <a:pt x="1" y="1488"/>
                        <a:pt x="38" y="2119"/>
                      </a:cubicBezTo>
                      <a:cubicBezTo>
                        <a:pt x="57" y="2420"/>
                        <a:pt x="305" y="2578"/>
                        <a:pt x="540" y="2578"/>
                      </a:cubicBezTo>
                      <a:cubicBezTo>
                        <a:pt x="768" y="2578"/>
                        <a:pt x="984" y="2430"/>
                        <a:pt x="966" y="2119"/>
                      </a:cubicBezTo>
                      <a:cubicBezTo>
                        <a:pt x="929" y="1636"/>
                        <a:pt x="1003" y="1154"/>
                        <a:pt x="1188" y="709"/>
                      </a:cubicBezTo>
                      <a:cubicBezTo>
                        <a:pt x="1300" y="486"/>
                        <a:pt x="1225" y="189"/>
                        <a:pt x="1003" y="78"/>
                      </a:cubicBezTo>
                      <a:cubicBezTo>
                        <a:pt x="924" y="25"/>
                        <a:pt x="840" y="1"/>
                        <a:pt x="75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31" name="Google Shape;1431;p32"/>
                <p:cNvSpPr/>
                <p:nvPr/>
              </p:nvSpPr>
              <p:spPr>
                <a:xfrm>
                  <a:off x="3642612" y="1426526"/>
                  <a:ext cx="426335" cy="184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4" h="10137" extrusionOk="0">
                      <a:moveTo>
                        <a:pt x="29" y="0"/>
                      </a:moveTo>
                      <a:cubicBezTo>
                        <a:pt x="16" y="0"/>
                        <a:pt x="7" y="2"/>
                        <a:pt x="0" y="5"/>
                      </a:cubicBezTo>
                      <a:lnTo>
                        <a:pt x="3847" y="1667"/>
                      </a:lnTo>
                      <a:lnTo>
                        <a:pt x="3847" y="1667"/>
                      </a:lnTo>
                      <a:cubicBezTo>
                        <a:pt x="2020" y="783"/>
                        <a:pt x="307" y="0"/>
                        <a:pt x="29" y="0"/>
                      </a:cubicBezTo>
                      <a:close/>
                      <a:moveTo>
                        <a:pt x="3847" y="1667"/>
                      </a:moveTo>
                      <a:cubicBezTo>
                        <a:pt x="5678" y="2552"/>
                        <a:pt x="7623" y="3539"/>
                        <a:pt x="8350" y="3939"/>
                      </a:cubicBezTo>
                      <a:cubicBezTo>
                        <a:pt x="9871" y="4570"/>
                        <a:pt x="22006" y="9765"/>
                        <a:pt x="23454" y="10136"/>
                      </a:cubicBezTo>
                      <a:lnTo>
                        <a:pt x="3847" y="1667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32" name="Google Shape;1432;p32"/>
                <p:cNvSpPr/>
                <p:nvPr/>
              </p:nvSpPr>
              <p:spPr>
                <a:xfrm>
                  <a:off x="3631142" y="1417124"/>
                  <a:ext cx="450675" cy="20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" h="11182" extrusionOk="0">
                      <a:moveTo>
                        <a:pt x="685" y="1"/>
                      </a:moveTo>
                      <a:cubicBezTo>
                        <a:pt x="667" y="1"/>
                        <a:pt x="649" y="1"/>
                        <a:pt x="631" y="1"/>
                      </a:cubicBezTo>
                      <a:cubicBezTo>
                        <a:pt x="0" y="39"/>
                        <a:pt x="0" y="966"/>
                        <a:pt x="631" y="1040"/>
                      </a:cubicBezTo>
                      <a:cubicBezTo>
                        <a:pt x="1336" y="1040"/>
                        <a:pt x="2412" y="1783"/>
                        <a:pt x="3006" y="2080"/>
                      </a:cubicBezTo>
                      <a:cubicBezTo>
                        <a:pt x="4342" y="2673"/>
                        <a:pt x="5641" y="3341"/>
                        <a:pt x="6940" y="3972"/>
                      </a:cubicBezTo>
                      <a:cubicBezTo>
                        <a:pt x="8313" y="4714"/>
                        <a:pt x="9723" y="5345"/>
                        <a:pt x="11207" y="5976"/>
                      </a:cubicBezTo>
                      <a:cubicBezTo>
                        <a:pt x="15364" y="7720"/>
                        <a:pt x="19594" y="9910"/>
                        <a:pt x="23936" y="11172"/>
                      </a:cubicBezTo>
                      <a:cubicBezTo>
                        <a:pt x="23973" y="11178"/>
                        <a:pt x="24009" y="11181"/>
                        <a:pt x="24043" y="11181"/>
                      </a:cubicBezTo>
                      <a:cubicBezTo>
                        <a:pt x="24595" y="11181"/>
                        <a:pt x="24792" y="10379"/>
                        <a:pt x="24233" y="10170"/>
                      </a:cubicBezTo>
                      <a:cubicBezTo>
                        <a:pt x="19891" y="8871"/>
                        <a:pt x="15661" y="6718"/>
                        <a:pt x="11467" y="4937"/>
                      </a:cubicBezTo>
                      <a:cubicBezTo>
                        <a:pt x="9686" y="4195"/>
                        <a:pt x="7942" y="3304"/>
                        <a:pt x="6198" y="2451"/>
                      </a:cubicBezTo>
                      <a:cubicBezTo>
                        <a:pt x="4765" y="1716"/>
                        <a:pt x="2389" y="1"/>
                        <a:pt x="6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33" name="Google Shape;1433;p32"/>
                <p:cNvSpPr/>
                <p:nvPr/>
              </p:nvSpPr>
              <p:spPr>
                <a:xfrm>
                  <a:off x="4060767" y="1498141"/>
                  <a:ext cx="74164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0" h="6937" extrusionOk="0">
                      <a:moveTo>
                        <a:pt x="3441" y="1"/>
                      </a:moveTo>
                      <a:cubicBezTo>
                        <a:pt x="3301" y="1"/>
                        <a:pt x="3166" y="69"/>
                        <a:pt x="3085" y="231"/>
                      </a:cubicBezTo>
                      <a:cubicBezTo>
                        <a:pt x="2120" y="2235"/>
                        <a:pt x="1081" y="4202"/>
                        <a:pt x="153" y="6243"/>
                      </a:cubicBezTo>
                      <a:cubicBezTo>
                        <a:pt x="1" y="6599"/>
                        <a:pt x="317" y="6937"/>
                        <a:pt x="615" y="6937"/>
                      </a:cubicBezTo>
                      <a:cubicBezTo>
                        <a:pt x="753" y="6937"/>
                        <a:pt x="887" y="6864"/>
                        <a:pt x="969" y="6688"/>
                      </a:cubicBezTo>
                      <a:cubicBezTo>
                        <a:pt x="1897" y="4647"/>
                        <a:pt x="2936" y="2718"/>
                        <a:pt x="3901" y="714"/>
                      </a:cubicBezTo>
                      <a:cubicBezTo>
                        <a:pt x="4080" y="331"/>
                        <a:pt x="3749" y="1"/>
                        <a:pt x="344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</p:grpSp>
        </p:grpSp>
        <p:sp>
          <p:nvSpPr>
            <p:cNvPr id="1434" name="Google Shape;1434;p32"/>
            <p:cNvSpPr/>
            <p:nvPr/>
          </p:nvSpPr>
          <p:spPr>
            <a:xfrm rot="10800000">
              <a:off x="4714457" y="3387135"/>
              <a:ext cx="1715068" cy="833765"/>
            </a:xfrm>
            <a:custGeom>
              <a:avLst/>
              <a:gdLst/>
              <a:ahLst/>
              <a:cxnLst/>
              <a:rect l="l" t="t" r="r" b="b"/>
              <a:pathLst>
                <a:path w="25120" h="22329" extrusionOk="0">
                  <a:moveTo>
                    <a:pt x="0" y="0"/>
                  </a:moveTo>
                  <a:lnTo>
                    <a:pt x="25120" y="0"/>
                  </a:lnTo>
                  <a:lnTo>
                    <a:pt x="25120" y="22329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</p:sp>
      </p:grpSp>
      <p:grpSp>
        <p:nvGrpSpPr>
          <p:cNvPr id="1435" name="Google Shape;1435;p32"/>
          <p:cNvGrpSpPr/>
          <p:nvPr/>
        </p:nvGrpSpPr>
        <p:grpSpPr>
          <a:xfrm>
            <a:off x="614424" y="3737319"/>
            <a:ext cx="3578587" cy="2615852"/>
            <a:chOff x="460818" y="2802989"/>
            <a:chExt cx="2683940" cy="1961889"/>
          </a:xfrm>
        </p:grpSpPr>
        <p:sp>
          <p:nvSpPr>
            <p:cNvPr id="1436" name="Google Shape;1436;p32"/>
            <p:cNvSpPr/>
            <p:nvPr/>
          </p:nvSpPr>
          <p:spPr>
            <a:xfrm>
              <a:off x="2764475" y="2802989"/>
              <a:ext cx="380283" cy="377369"/>
            </a:xfrm>
            <a:custGeom>
              <a:avLst/>
              <a:gdLst/>
              <a:ahLst/>
              <a:cxnLst/>
              <a:rect l="l" t="t" r="r" b="b"/>
              <a:pathLst>
                <a:path w="29548" h="29413" extrusionOk="0">
                  <a:moveTo>
                    <a:pt x="15315" y="0"/>
                  </a:moveTo>
                  <a:cubicBezTo>
                    <a:pt x="15117" y="0"/>
                    <a:pt x="14920" y="5"/>
                    <a:pt x="14722" y="14"/>
                  </a:cubicBezTo>
                  <a:cubicBezTo>
                    <a:pt x="11260" y="14"/>
                    <a:pt x="7169" y="1658"/>
                    <a:pt x="4896" y="3791"/>
                  </a:cubicBezTo>
                  <a:cubicBezTo>
                    <a:pt x="2588" y="5924"/>
                    <a:pt x="1" y="9560"/>
                    <a:pt x="105" y="13232"/>
                  </a:cubicBezTo>
                  <a:cubicBezTo>
                    <a:pt x="175" y="16903"/>
                    <a:pt x="420" y="19701"/>
                    <a:pt x="3078" y="23687"/>
                  </a:cubicBezTo>
                  <a:cubicBezTo>
                    <a:pt x="4476" y="25960"/>
                    <a:pt x="6714" y="27638"/>
                    <a:pt x="9302" y="28407"/>
                  </a:cubicBezTo>
                  <a:cubicBezTo>
                    <a:pt x="10196" y="28714"/>
                    <a:pt x="12563" y="29412"/>
                    <a:pt x="15137" y="29412"/>
                  </a:cubicBezTo>
                  <a:cubicBezTo>
                    <a:pt x="16087" y="29412"/>
                    <a:pt x="17066" y="29317"/>
                    <a:pt x="18009" y="29072"/>
                  </a:cubicBezTo>
                  <a:cubicBezTo>
                    <a:pt x="21505" y="28128"/>
                    <a:pt x="24198" y="26869"/>
                    <a:pt x="26016" y="24176"/>
                  </a:cubicBezTo>
                  <a:cubicBezTo>
                    <a:pt x="27799" y="21484"/>
                    <a:pt x="29548" y="18861"/>
                    <a:pt x="29478" y="14700"/>
                  </a:cubicBezTo>
                  <a:cubicBezTo>
                    <a:pt x="29373" y="10574"/>
                    <a:pt x="27904" y="7602"/>
                    <a:pt x="26680" y="6134"/>
                  </a:cubicBezTo>
                  <a:cubicBezTo>
                    <a:pt x="25456" y="4665"/>
                    <a:pt x="23463" y="2602"/>
                    <a:pt x="21121" y="1448"/>
                  </a:cubicBezTo>
                  <a:cubicBezTo>
                    <a:pt x="19336" y="492"/>
                    <a:pt x="17347" y="0"/>
                    <a:pt x="15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" sz="64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1</a:t>
              </a:r>
              <a:endParaRPr sz="64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37" name="Google Shape;1437;p32"/>
            <p:cNvSpPr/>
            <p:nvPr/>
          </p:nvSpPr>
          <p:spPr>
            <a:xfrm rot="5400000" flipH="1">
              <a:off x="636670" y="3231969"/>
              <a:ext cx="1357057" cy="1708762"/>
            </a:xfrm>
            <a:custGeom>
              <a:avLst/>
              <a:gdLst/>
              <a:ahLst/>
              <a:cxnLst/>
              <a:rect l="l" t="t" r="r" b="b"/>
              <a:pathLst>
                <a:path w="39176" h="34664" extrusionOk="0">
                  <a:moveTo>
                    <a:pt x="21371" y="1"/>
                  </a:moveTo>
                  <a:cubicBezTo>
                    <a:pt x="17061" y="1"/>
                    <a:pt x="13042" y="101"/>
                    <a:pt x="8684" y="101"/>
                  </a:cubicBezTo>
                  <a:cubicBezTo>
                    <a:pt x="7872" y="101"/>
                    <a:pt x="7049" y="97"/>
                    <a:pt x="6209" y="89"/>
                  </a:cubicBezTo>
                  <a:lnTo>
                    <a:pt x="6209" y="57"/>
                  </a:lnTo>
                  <a:cubicBezTo>
                    <a:pt x="4193" y="121"/>
                    <a:pt x="1824" y="377"/>
                    <a:pt x="800" y="2073"/>
                  </a:cubicBezTo>
                  <a:cubicBezTo>
                    <a:pt x="288" y="2905"/>
                    <a:pt x="256" y="3930"/>
                    <a:pt x="256" y="4890"/>
                  </a:cubicBezTo>
                  <a:lnTo>
                    <a:pt x="0" y="27294"/>
                  </a:lnTo>
                  <a:cubicBezTo>
                    <a:pt x="0" y="29502"/>
                    <a:pt x="128" y="31999"/>
                    <a:pt x="1921" y="33343"/>
                  </a:cubicBezTo>
                  <a:cubicBezTo>
                    <a:pt x="3137" y="34239"/>
                    <a:pt x="4737" y="34367"/>
                    <a:pt x="6209" y="34463"/>
                  </a:cubicBezTo>
                  <a:cubicBezTo>
                    <a:pt x="8837" y="34597"/>
                    <a:pt x="11467" y="34664"/>
                    <a:pt x="14096" y="34664"/>
                  </a:cubicBezTo>
                  <a:cubicBezTo>
                    <a:pt x="20882" y="34664"/>
                    <a:pt x="27661" y="34220"/>
                    <a:pt x="34375" y="33343"/>
                  </a:cubicBezTo>
                  <a:cubicBezTo>
                    <a:pt x="35399" y="33183"/>
                    <a:pt x="36455" y="33023"/>
                    <a:pt x="37255" y="32447"/>
                  </a:cubicBezTo>
                  <a:cubicBezTo>
                    <a:pt x="38631" y="31455"/>
                    <a:pt x="38823" y="29630"/>
                    <a:pt x="38920" y="27998"/>
                  </a:cubicBezTo>
                  <a:cubicBezTo>
                    <a:pt x="39176" y="22781"/>
                    <a:pt x="39112" y="17532"/>
                    <a:pt x="38791" y="12315"/>
                  </a:cubicBezTo>
                  <a:cubicBezTo>
                    <a:pt x="38695" y="9851"/>
                    <a:pt x="38343" y="7418"/>
                    <a:pt x="37767" y="5018"/>
                  </a:cubicBezTo>
                  <a:cubicBezTo>
                    <a:pt x="37575" y="3994"/>
                    <a:pt x="37095" y="3033"/>
                    <a:pt x="36423" y="2233"/>
                  </a:cubicBezTo>
                  <a:cubicBezTo>
                    <a:pt x="35463" y="1241"/>
                    <a:pt x="34055" y="825"/>
                    <a:pt x="32646" y="569"/>
                  </a:cubicBezTo>
                  <a:cubicBezTo>
                    <a:pt x="30086" y="89"/>
                    <a:pt x="27461" y="57"/>
                    <a:pt x="24837" y="25"/>
                  </a:cubicBezTo>
                  <a:cubicBezTo>
                    <a:pt x="23654" y="7"/>
                    <a:pt x="22502" y="1"/>
                    <a:pt x="21371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438" name="Google Shape;1438;p32"/>
            <p:cNvSpPr txBox="1"/>
            <p:nvPr/>
          </p:nvSpPr>
          <p:spPr>
            <a:xfrm>
              <a:off x="514350" y="3889482"/>
              <a:ext cx="1479647" cy="3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1" dirty="0">
                  <a:solidFill>
                    <a:schemeClr val="dk2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TẬP ĐỌC</a:t>
              </a:r>
              <a:endParaRPr sz="3600" b="1" dirty="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1440" name="Google Shape;1440;p32"/>
            <p:cNvGrpSpPr/>
            <p:nvPr/>
          </p:nvGrpSpPr>
          <p:grpSpPr>
            <a:xfrm>
              <a:off x="1925765" y="3795650"/>
              <a:ext cx="686100" cy="850500"/>
              <a:chOff x="1925765" y="3795650"/>
              <a:chExt cx="686100" cy="850500"/>
            </a:xfrm>
          </p:grpSpPr>
          <p:sp>
            <p:nvSpPr>
              <p:cNvPr id="1441" name="Google Shape;1441;p32"/>
              <p:cNvSpPr/>
              <p:nvPr/>
            </p:nvSpPr>
            <p:spPr>
              <a:xfrm>
                <a:off x="1925765" y="3795650"/>
                <a:ext cx="686100" cy="8505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6400"/>
              </a:p>
            </p:txBody>
          </p:sp>
          <p:grpSp>
            <p:nvGrpSpPr>
              <p:cNvPr id="1442" name="Google Shape;1442;p32"/>
              <p:cNvGrpSpPr/>
              <p:nvPr/>
            </p:nvGrpSpPr>
            <p:grpSpPr>
              <a:xfrm>
                <a:off x="1999028" y="3867689"/>
                <a:ext cx="567429" cy="679043"/>
                <a:chOff x="2161818" y="3789402"/>
                <a:chExt cx="567429" cy="679043"/>
              </a:xfrm>
            </p:grpSpPr>
            <p:sp>
              <p:nvSpPr>
                <p:cNvPr id="1443" name="Google Shape;1443;p32"/>
                <p:cNvSpPr/>
                <p:nvPr/>
              </p:nvSpPr>
              <p:spPr>
                <a:xfrm>
                  <a:off x="2266466" y="3907046"/>
                  <a:ext cx="397342" cy="40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9" h="22231" extrusionOk="0">
                      <a:moveTo>
                        <a:pt x="11972" y="0"/>
                      </a:moveTo>
                      <a:cubicBezTo>
                        <a:pt x="8260" y="0"/>
                        <a:pt x="4352" y="2201"/>
                        <a:pt x="2339" y="5048"/>
                      </a:cubicBezTo>
                      <a:cubicBezTo>
                        <a:pt x="1" y="8685"/>
                        <a:pt x="2079" y="13361"/>
                        <a:pt x="4417" y="16515"/>
                      </a:cubicBezTo>
                      <a:cubicBezTo>
                        <a:pt x="5976" y="18853"/>
                        <a:pt x="8054" y="20152"/>
                        <a:pt x="9612" y="22230"/>
                      </a:cubicBezTo>
                      <a:lnTo>
                        <a:pt x="17406" y="20412"/>
                      </a:lnTo>
                      <a:cubicBezTo>
                        <a:pt x="19261" y="17295"/>
                        <a:pt x="21599" y="13880"/>
                        <a:pt x="21599" y="10244"/>
                      </a:cubicBezTo>
                      <a:cubicBezTo>
                        <a:pt x="21859" y="6347"/>
                        <a:pt x="18482" y="1894"/>
                        <a:pt x="15105" y="595"/>
                      </a:cubicBezTo>
                      <a:cubicBezTo>
                        <a:pt x="14111" y="186"/>
                        <a:pt x="13050" y="0"/>
                        <a:pt x="119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44" name="Google Shape;1444;p32"/>
                <p:cNvSpPr/>
                <p:nvPr/>
              </p:nvSpPr>
              <p:spPr>
                <a:xfrm>
                  <a:off x="2275246" y="3898773"/>
                  <a:ext cx="421627" cy="423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95" h="23248" extrusionOk="0">
                      <a:moveTo>
                        <a:pt x="11185" y="0"/>
                      </a:moveTo>
                      <a:cubicBezTo>
                        <a:pt x="10529" y="0"/>
                        <a:pt x="9866" y="64"/>
                        <a:pt x="9204" y="195"/>
                      </a:cubicBezTo>
                      <a:cubicBezTo>
                        <a:pt x="4713" y="1012"/>
                        <a:pt x="334" y="4612"/>
                        <a:pt x="297" y="9399"/>
                      </a:cubicBezTo>
                      <a:cubicBezTo>
                        <a:pt x="260" y="15299"/>
                        <a:pt x="5493" y="18936"/>
                        <a:pt x="8795" y="23055"/>
                      </a:cubicBezTo>
                      <a:cubicBezTo>
                        <a:pt x="8895" y="23191"/>
                        <a:pt x="9014" y="23247"/>
                        <a:pt x="9132" y="23247"/>
                      </a:cubicBezTo>
                      <a:cubicBezTo>
                        <a:pt x="9497" y="23247"/>
                        <a:pt x="9846" y="22706"/>
                        <a:pt x="9538" y="22313"/>
                      </a:cubicBezTo>
                      <a:cubicBezTo>
                        <a:pt x="6754" y="18825"/>
                        <a:pt x="3377" y="16338"/>
                        <a:pt x="1856" y="11959"/>
                      </a:cubicBezTo>
                      <a:cubicBezTo>
                        <a:pt x="0" y="6615"/>
                        <a:pt x="4157" y="2756"/>
                        <a:pt x="8870" y="1346"/>
                      </a:cubicBezTo>
                      <a:cubicBezTo>
                        <a:pt x="9702" y="1098"/>
                        <a:pt x="10514" y="982"/>
                        <a:pt x="11300" y="982"/>
                      </a:cubicBezTo>
                      <a:cubicBezTo>
                        <a:pt x="14861" y="982"/>
                        <a:pt x="17875" y="3363"/>
                        <a:pt x="19669" y="6615"/>
                      </a:cubicBezTo>
                      <a:cubicBezTo>
                        <a:pt x="22304" y="11477"/>
                        <a:pt x="18927" y="16487"/>
                        <a:pt x="16514" y="20606"/>
                      </a:cubicBezTo>
                      <a:cubicBezTo>
                        <a:pt x="16259" y="21014"/>
                        <a:pt x="16617" y="21404"/>
                        <a:pt x="16987" y="21404"/>
                      </a:cubicBezTo>
                      <a:cubicBezTo>
                        <a:pt x="17155" y="21404"/>
                        <a:pt x="17326" y="21323"/>
                        <a:pt x="17442" y="21126"/>
                      </a:cubicBezTo>
                      <a:cubicBezTo>
                        <a:pt x="20225" y="16375"/>
                        <a:pt x="23194" y="11588"/>
                        <a:pt x="20597" y="6096"/>
                      </a:cubicBezTo>
                      <a:cubicBezTo>
                        <a:pt x="18876" y="2337"/>
                        <a:pt x="15161" y="0"/>
                        <a:pt x="111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45" name="Google Shape;1445;p32"/>
                <p:cNvSpPr/>
                <p:nvPr/>
              </p:nvSpPr>
              <p:spPr>
                <a:xfrm>
                  <a:off x="2398689" y="4055997"/>
                  <a:ext cx="164761" cy="241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4" h="13276" extrusionOk="0">
                      <a:moveTo>
                        <a:pt x="7349" y="1"/>
                      </a:moveTo>
                      <a:cubicBezTo>
                        <a:pt x="7290" y="1"/>
                        <a:pt x="7228" y="10"/>
                        <a:pt x="7163" y="29"/>
                      </a:cubicBezTo>
                      <a:cubicBezTo>
                        <a:pt x="6251" y="389"/>
                        <a:pt x="6030" y="1040"/>
                        <a:pt x="5862" y="1753"/>
                      </a:cubicBezTo>
                      <a:lnTo>
                        <a:pt x="5862" y="1753"/>
                      </a:lnTo>
                      <a:cubicBezTo>
                        <a:pt x="5682" y="1085"/>
                        <a:pt x="5395" y="495"/>
                        <a:pt x="4788" y="400"/>
                      </a:cubicBezTo>
                      <a:cubicBezTo>
                        <a:pt x="4726" y="391"/>
                        <a:pt x="4666" y="387"/>
                        <a:pt x="4609" y="387"/>
                      </a:cubicBezTo>
                      <a:cubicBezTo>
                        <a:pt x="3382" y="387"/>
                        <a:pt x="3246" y="2290"/>
                        <a:pt x="3209" y="3647"/>
                      </a:cubicBezTo>
                      <a:lnTo>
                        <a:pt x="3209" y="3647"/>
                      </a:lnTo>
                      <a:cubicBezTo>
                        <a:pt x="2600" y="2725"/>
                        <a:pt x="1697" y="1334"/>
                        <a:pt x="1011" y="1334"/>
                      </a:cubicBezTo>
                      <a:cubicBezTo>
                        <a:pt x="722" y="1334"/>
                        <a:pt x="471" y="1582"/>
                        <a:pt x="297" y="2218"/>
                      </a:cubicBezTo>
                      <a:cubicBezTo>
                        <a:pt x="0" y="3294"/>
                        <a:pt x="743" y="5447"/>
                        <a:pt x="928" y="6560"/>
                      </a:cubicBezTo>
                      <a:cubicBezTo>
                        <a:pt x="1230" y="8573"/>
                        <a:pt x="2473" y="10617"/>
                        <a:pt x="3422" y="12472"/>
                      </a:cubicBezTo>
                      <a:lnTo>
                        <a:pt x="3422" y="12472"/>
                      </a:lnTo>
                      <a:cubicBezTo>
                        <a:pt x="3403" y="12611"/>
                        <a:pt x="3441" y="12764"/>
                        <a:pt x="3563" y="12906"/>
                      </a:cubicBezTo>
                      <a:lnTo>
                        <a:pt x="3563" y="12906"/>
                      </a:lnTo>
                      <a:lnTo>
                        <a:pt x="3526" y="12869"/>
                      </a:lnTo>
                      <a:lnTo>
                        <a:pt x="3563" y="12906"/>
                      </a:lnTo>
                      <a:lnTo>
                        <a:pt x="3563" y="12906"/>
                      </a:lnTo>
                      <a:lnTo>
                        <a:pt x="3786" y="13128"/>
                      </a:lnTo>
                      <a:cubicBezTo>
                        <a:pt x="3898" y="13231"/>
                        <a:pt x="4026" y="13275"/>
                        <a:pt x="4151" y="13275"/>
                      </a:cubicBezTo>
                      <a:cubicBezTo>
                        <a:pt x="4522" y="13275"/>
                        <a:pt x="4861" y="12886"/>
                        <a:pt x="4639" y="12498"/>
                      </a:cubicBezTo>
                      <a:cubicBezTo>
                        <a:pt x="3192" y="9603"/>
                        <a:pt x="1596" y="6708"/>
                        <a:pt x="1596" y="3368"/>
                      </a:cubicBezTo>
                      <a:cubicBezTo>
                        <a:pt x="1596" y="3187"/>
                        <a:pt x="1325" y="2734"/>
                        <a:pt x="1406" y="2734"/>
                      </a:cubicBezTo>
                      <a:cubicBezTo>
                        <a:pt x="1424" y="2734"/>
                        <a:pt x="1460" y="2757"/>
                        <a:pt x="1522" y="2812"/>
                      </a:cubicBezTo>
                      <a:cubicBezTo>
                        <a:pt x="1856" y="3257"/>
                        <a:pt x="2153" y="3740"/>
                        <a:pt x="2338" y="4259"/>
                      </a:cubicBezTo>
                      <a:cubicBezTo>
                        <a:pt x="2524" y="4816"/>
                        <a:pt x="2969" y="5261"/>
                        <a:pt x="3526" y="5447"/>
                      </a:cubicBezTo>
                      <a:cubicBezTo>
                        <a:pt x="3577" y="5459"/>
                        <a:pt x="3628" y="5466"/>
                        <a:pt x="3678" y="5466"/>
                      </a:cubicBezTo>
                      <a:cubicBezTo>
                        <a:pt x="3918" y="5466"/>
                        <a:pt x="4132" y="5321"/>
                        <a:pt x="4194" y="5076"/>
                      </a:cubicBezTo>
                      <a:cubicBezTo>
                        <a:pt x="4231" y="4704"/>
                        <a:pt x="4268" y="4370"/>
                        <a:pt x="4305" y="3999"/>
                      </a:cubicBezTo>
                      <a:cubicBezTo>
                        <a:pt x="4305" y="3789"/>
                        <a:pt x="4604" y="1789"/>
                        <a:pt x="4730" y="1789"/>
                      </a:cubicBezTo>
                      <a:cubicBezTo>
                        <a:pt x="4738" y="1789"/>
                        <a:pt x="4744" y="1796"/>
                        <a:pt x="4751" y="1810"/>
                      </a:cubicBezTo>
                      <a:cubicBezTo>
                        <a:pt x="5010" y="2441"/>
                        <a:pt x="5047" y="3146"/>
                        <a:pt x="5270" y="3777"/>
                      </a:cubicBezTo>
                      <a:cubicBezTo>
                        <a:pt x="5352" y="4023"/>
                        <a:pt x="5571" y="4156"/>
                        <a:pt x="5788" y="4156"/>
                      </a:cubicBezTo>
                      <a:cubicBezTo>
                        <a:pt x="5963" y="4156"/>
                        <a:pt x="6136" y="4070"/>
                        <a:pt x="6235" y="3888"/>
                      </a:cubicBezTo>
                      <a:cubicBezTo>
                        <a:pt x="6532" y="3331"/>
                        <a:pt x="6717" y="2738"/>
                        <a:pt x="6792" y="2107"/>
                      </a:cubicBezTo>
                      <a:cubicBezTo>
                        <a:pt x="6852" y="1822"/>
                        <a:pt x="6900" y="1712"/>
                        <a:pt x="6939" y="1712"/>
                      </a:cubicBezTo>
                      <a:cubicBezTo>
                        <a:pt x="7067" y="1712"/>
                        <a:pt x="7089" y="2912"/>
                        <a:pt x="7089" y="2997"/>
                      </a:cubicBezTo>
                      <a:cubicBezTo>
                        <a:pt x="7089" y="3665"/>
                        <a:pt x="7126" y="4333"/>
                        <a:pt x="7274" y="5001"/>
                      </a:cubicBezTo>
                      <a:cubicBezTo>
                        <a:pt x="7423" y="7042"/>
                        <a:pt x="6829" y="9900"/>
                        <a:pt x="7905" y="11755"/>
                      </a:cubicBezTo>
                      <a:cubicBezTo>
                        <a:pt x="8008" y="11939"/>
                        <a:pt x="8169" y="12016"/>
                        <a:pt x="8331" y="12016"/>
                      </a:cubicBezTo>
                      <a:cubicBezTo>
                        <a:pt x="8693" y="12016"/>
                        <a:pt x="9063" y="11634"/>
                        <a:pt x="8833" y="11199"/>
                      </a:cubicBezTo>
                      <a:cubicBezTo>
                        <a:pt x="7905" y="9677"/>
                        <a:pt x="8387" y="6745"/>
                        <a:pt x="8276" y="5038"/>
                      </a:cubicBezTo>
                      <a:cubicBezTo>
                        <a:pt x="8202" y="3443"/>
                        <a:pt x="8425" y="1736"/>
                        <a:pt x="7757" y="251"/>
                      </a:cubicBezTo>
                      <a:cubicBezTo>
                        <a:pt x="7673" y="84"/>
                        <a:pt x="7527" y="1"/>
                        <a:pt x="73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46" name="Google Shape;1446;p32"/>
                <p:cNvSpPr/>
                <p:nvPr/>
              </p:nvSpPr>
              <p:spPr>
                <a:xfrm>
                  <a:off x="2420502" y="4260708"/>
                  <a:ext cx="206878" cy="99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1" h="5461" extrusionOk="0">
                      <a:moveTo>
                        <a:pt x="8895" y="1078"/>
                      </a:moveTo>
                      <a:lnTo>
                        <a:pt x="8895" y="1078"/>
                      </a:lnTo>
                      <a:cubicBezTo>
                        <a:pt x="9414" y="2117"/>
                        <a:pt x="9228" y="2711"/>
                        <a:pt x="8375" y="2822"/>
                      </a:cubicBezTo>
                      <a:cubicBezTo>
                        <a:pt x="8115" y="2896"/>
                        <a:pt x="7855" y="2971"/>
                        <a:pt x="7633" y="3045"/>
                      </a:cubicBezTo>
                      <a:cubicBezTo>
                        <a:pt x="6891" y="3193"/>
                        <a:pt x="6148" y="3416"/>
                        <a:pt x="5406" y="3639"/>
                      </a:cubicBezTo>
                      <a:cubicBezTo>
                        <a:pt x="5146" y="3713"/>
                        <a:pt x="4924" y="3824"/>
                        <a:pt x="4664" y="3936"/>
                      </a:cubicBezTo>
                      <a:cubicBezTo>
                        <a:pt x="4233" y="4184"/>
                        <a:pt x="3742" y="4307"/>
                        <a:pt x="3252" y="4307"/>
                      </a:cubicBezTo>
                      <a:cubicBezTo>
                        <a:pt x="2645" y="4307"/>
                        <a:pt x="2039" y="4119"/>
                        <a:pt x="1547" y="3750"/>
                      </a:cubicBezTo>
                      <a:cubicBezTo>
                        <a:pt x="1655" y="3634"/>
                        <a:pt x="1700" y="3506"/>
                        <a:pt x="1699" y="3383"/>
                      </a:cubicBezTo>
                      <a:lnTo>
                        <a:pt x="1699" y="3383"/>
                      </a:lnTo>
                      <a:cubicBezTo>
                        <a:pt x="2115" y="3208"/>
                        <a:pt x="2500" y="2947"/>
                        <a:pt x="2920" y="2674"/>
                      </a:cubicBezTo>
                      <a:cubicBezTo>
                        <a:pt x="4256" y="1857"/>
                        <a:pt x="5814" y="1894"/>
                        <a:pt x="7299" y="1486"/>
                      </a:cubicBezTo>
                      <a:cubicBezTo>
                        <a:pt x="7818" y="1301"/>
                        <a:pt x="8338" y="1152"/>
                        <a:pt x="8895" y="1078"/>
                      </a:cubicBezTo>
                      <a:close/>
                      <a:moveTo>
                        <a:pt x="8798" y="0"/>
                      </a:moveTo>
                      <a:cubicBezTo>
                        <a:pt x="7639" y="0"/>
                        <a:pt x="6413" y="638"/>
                        <a:pt x="5258" y="818"/>
                      </a:cubicBezTo>
                      <a:cubicBezTo>
                        <a:pt x="4627" y="892"/>
                        <a:pt x="4033" y="1041"/>
                        <a:pt x="3439" y="1301"/>
                      </a:cubicBezTo>
                      <a:cubicBezTo>
                        <a:pt x="2586" y="1672"/>
                        <a:pt x="1584" y="2562"/>
                        <a:pt x="656" y="2600"/>
                      </a:cubicBezTo>
                      <a:cubicBezTo>
                        <a:pt x="80" y="2600"/>
                        <a:pt x="1" y="3400"/>
                        <a:pt x="418" y="3596"/>
                      </a:cubicBezTo>
                      <a:lnTo>
                        <a:pt x="418" y="3596"/>
                      </a:lnTo>
                      <a:cubicBezTo>
                        <a:pt x="50" y="4742"/>
                        <a:pt x="1772" y="5461"/>
                        <a:pt x="2925" y="5461"/>
                      </a:cubicBezTo>
                      <a:cubicBezTo>
                        <a:pt x="2974" y="5461"/>
                        <a:pt x="3022" y="5460"/>
                        <a:pt x="3068" y="5457"/>
                      </a:cubicBezTo>
                      <a:cubicBezTo>
                        <a:pt x="4627" y="5346"/>
                        <a:pt x="6074" y="4529"/>
                        <a:pt x="7559" y="4121"/>
                      </a:cubicBezTo>
                      <a:cubicBezTo>
                        <a:pt x="8523" y="3898"/>
                        <a:pt x="9414" y="3713"/>
                        <a:pt x="10156" y="3008"/>
                      </a:cubicBezTo>
                      <a:cubicBezTo>
                        <a:pt x="11381" y="1857"/>
                        <a:pt x="10305" y="76"/>
                        <a:pt x="8895" y="2"/>
                      </a:cubicBezTo>
                      <a:cubicBezTo>
                        <a:pt x="8863" y="1"/>
                        <a:pt x="8830" y="0"/>
                        <a:pt x="8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47" name="Google Shape;1447;p32"/>
                <p:cNvSpPr/>
                <p:nvPr/>
              </p:nvSpPr>
              <p:spPr>
                <a:xfrm>
                  <a:off x="2441188" y="4302565"/>
                  <a:ext cx="186883" cy="100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1" h="5490" extrusionOk="0">
                      <a:moveTo>
                        <a:pt x="9223" y="0"/>
                      </a:moveTo>
                      <a:cubicBezTo>
                        <a:pt x="8915" y="0"/>
                        <a:pt x="8565" y="269"/>
                        <a:pt x="8610" y="674"/>
                      </a:cubicBezTo>
                      <a:cubicBezTo>
                        <a:pt x="8657" y="1002"/>
                        <a:pt x="8748" y="1316"/>
                        <a:pt x="8894" y="1605"/>
                      </a:cubicBezTo>
                      <a:lnTo>
                        <a:pt x="8894" y="1605"/>
                      </a:lnTo>
                      <a:cubicBezTo>
                        <a:pt x="7558" y="2238"/>
                        <a:pt x="6287" y="2998"/>
                        <a:pt x="4899" y="3494"/>
                      </a:cubicBezTo>
                      <a:cubicBezTo>
                        <a:pt x="4231" y="3717"/>
                        <a:pt x="3526" y="3939"/>
                        <a:pt x="2858" y="4162"/>
                      </a:cubicBezTo>
                      <a:cubicBezTo>
                        <a:pt x="2548" y="4265"/>
                        <a:pt x="2273" y="4320"/>
                        <a:pt x="2037" y="4320"/>
                      </a:cubicBezTo>
                      <a:cubicBezTo>
                        <a:pt x="1425" y="4320"/>
                        <a:pt x="1077" y="3953"/>
                        <a:pt x="1077" y="3123"/>
                      </a:cubicBezTo>
                      <a:cubicBezTo>
                        <a:pt x="1040" y="2807"/>
                        <a:pt x="789" y="2650"/>
                        <a:pt x="539" y="2650"/>
                      </a:cubicBezTo>
                      <a:cubicBezTo>
                        <a:pt x="288" y="2650"/>
                        <a:pt x="38" y="2807"/>
                        <a:pt x="0" y="3123"/>
                      </a:cubicBezTo>
                      <a:cubicBezTo>
                        <a:pt x="0" y="4364"/>
                        <a:pt x="403" y="5489"/>
                        <a:pt x="1611" y="5489"/>
                      </a:cubicBezTo>
                      <a:cubicBezTo>
                        <a:pt x="1776" y="5489"/>
                        <a:pt x="1957" y="5468"/>
                        <a:pt x="2153" y="5424"/>
                      </a:cubicBezTo>
                      <a:cubicBezTo>
                        <a:pt x="4973" y="4830"/>
                        <a:pt x="7348" y="3457"/>
                        <a:pt x="9909" y="2306"/>
                      </a:cubicBezTo>
                      <a:cubicBezTo>
                        <a:pt x="10169" y="2158"/>
                        <a:pt x="10280" y="1824"/>
                        <a:pt x="10094" y="1564"/>
                      </a:cubicBezTo>
                      <a:cubicBezTo>
                        <a:pt x="9798" y="1230"/>
                        <a:pt x="9649" y="822"/>
                        <a:pt x="9649" y="377"/>
                      </a:cubicBezTo>
                      <a:cubicBezTo>
                        <a:pt x="9605" y="114"/>
                        <a:pt x="9423" y="0"/>
                        <a:pt x="922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48" name="Google Shape;1448;p32"/>
                <p:cNvSpPr/>
                <p:nvPr/>
              </p:nvSpPr>
              <p:spPr>
                <a:xfrm>
                  <a:off x="2455021" y="4330956"/>
                  <a:ext cx="180466" cy="105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8" h="5792" extrusionOk="0">
                      <a:moveTo>
                        <a:pt x="8452" y="1"/>
                      </a:moveTo>
                      <a:cubicBezTo>
                        <a:pt x="8137" y="1"/>
                        <a:pt x="7782" y="269"/>
                        <a:pt x="7849" y="674"/>
                      </a:cubicBezTo>
                      <a:cubicBezTo>
                        <a:pt x="7997" y="1342"/>
                        <a:pt x="8665" y="2196"/>
                        <a:pt x="7589" y="2678"/>
                      </a:cubicBezTo>
                      <a:cubicBezTo>
                        <a:pt x="6847" y="3012"/>
                        <a:pt x="6142" y="3309"/>
                        <a:pt x="5400" y="3606"/>
                      </a:cubicBezTo>
                      <a:cubicBezTo>
                        <a:pt x="5028" y="3765"/>
                        <a:pt x="3025" y="4740"/>
                        <a:pt x="1886" y="4740"/>
                      </a:cubicBezTo>
                      <a:cubicBezTo>
                        <a:pt x="1432" y="4740"/>
                        <a:pt x="1116" y="4586"/>
                        <a:pt x="1095" y="4163"/>
                      </a:cubicBezTo>
                      <a:cubicBezTo>
                        <a:pt x="1076" y="3829"/>
                        <a:pt x="798" y="3662"/>
                        <a:pt x="529" y="3662"/>
                      </a:cubicBezTo>
                      <a:cubicBezTo>
                        <a:pt x="260" y="3662"/>
                        <a:pt x="0" y="3829"/>
                        <a:pt x="19" y="4163"/>
                      </a:cubicBezTo>
                      <a:lnTo>
                        <a:pt x="19" y="4200"/>
                      </a:lnTo>
                      <a:cubicBezTo>
                        <a:pt x="73" y="5407"/>
                        <a:pt x="844" y="5792"/>
                        <a:pt x="1798" y="5792"/>
                      </a:cubicBezTo>
                      <a:cubicBezTo>
                        <a:pt x="2808" y="5792"/>
                        <a:pt x="4023" y="5360"/>
                        <a:pt x="4806" y="5016"/>
                      </a:cubicBezTo>
                      <a:cubicBezTo>
                        <a:pt x="6142" y="4422"/>
                        <a:pt x="7775" y="4014"/>
                        <a:pt x="8925" y="3086"/>
                      </a:cubicBezTo>
                      <a:cubicBezTo>
                        <a:pt x="9927" y="2307"/>
                        <a:pt x="9037" y="1268"/>
                        <a:pt x="8888" y="377"/>
                      </a:cubicBezTo>
                      <a:cubicBezTo>
                        <a:pt x="8844" y="114"/>
                        <a:pt x="8656" y="1"/>
                        <a:pt x="84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49" name="Google Shape;1449;p32"/>
                <p:cNvSpPr/>
                <p:nvPr/>
              </p:nvSpPr>
              <p:spPr>
                <a:xfrm>
                  <a:off x="2497320" y="4398161"/>
                  <a:ext cx="117917" cy="70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" h="3857" extrusionOk="0">
                      <a:moveTo>
                        <a:pt x="5546" y="1"/>
                      </a:moveTo>
                      <a:cubicBezTo>
                        <a:pt x="5242" y="1"/>
                        <a:pt x="4936" y="245"/>
                        <a:pt x="5002" y="623"/>
                      </a:cubicBezTo>
                      <a:cubicBezTo>
                        <a:pt x="5299" y="1328"/>
                        <a:pt x="5040" y="2107"/>
                        <a:pt x="4409" y="2516"/>
                      </a:cubicBezTo>
                      <a:cubicBezTo>
                        <a:pt x="4149" y="2738"/>
                        <a:pt x="3221" y="2701"/>
                        <a:pt x="2850" y="2775"/>
                      </a:cubicBezTo>
                      <a:cubicBezTo>
                        <a:pt x="2735" y="2795"/>
                        <a:pt x="2618" y="2804"/>
                        <a:pt x="2499" y="2804"/>
                      </a:cubicBezTo>
                      <a:cubicBezTo>
                        <a:pt x="2160" y="2804"/>
                        <a:pt x="1817" y="2728"/>
                        <a:pt x="1514" y="2590"/>
                      </a:cubicBezTo>
                      <a:cubicBezTo>
                        <a:pt x="1217" y="2516"/>
                        <a:pt x="1180" y="2145"/>
                        <a:pt x="1106" y="1662"/>
                      </a:cubicBezTo>
                      <a:cubicBezTo>
                        <a:pt x="1061" y="1391"/>
                        <a:pt x="862" y="1273"/>
                        <a:pt x="650" y="1273"/>
                      </a:cubicBezTo>
                      <a:cubicBezTo>
                        <a:pt x="340" y="1273"/>
                        <a:pt x="1" y="1525"/>
                        <a:pt x="67" y="1922"/>
                      </a:cubicBezTo>
                      <a:cubicBezTo>
                        <a:pt x="178" y="2590"/>
                        <a:pt x="289" y="3184"/>
                        <a:pt x="883" y="3481"/>
                      </a:cubicBezTo>
                      <a:cubicBezTo>
                        <a:pt x="1412" y="3731"/>
                        <a:pt x="1983" y="3856"/>
                        <a:pt x="2564" y="3856"/>
                      </a:cubicBezTo>
                      <a:cubicBezTo>
                        <a:pt x="2757" y="3856"/>
                        <a:pt x="2952" y="3842"/>
                        <a:pt x="3147" y="3815"/>
                      </a:cubicBezTo>
                      <a:cubicBezTo>
                        <a:pt x="4297" y="3629"/>
                        <a:pt x="4928" y="3629"/>
                        <a:pt x="5708" y="2775"/>
                      </a:cubicBezTo>
                      <a:cubicBezTo>
                        <a:pt x="6487" y="1885"/>
                        <a:pt x="6301" y="1291"/>
                        <a:pt x="6042" y="363"/>
                      </a:cubicBezTo>
                      <a:cubicBezTo>
                        <a:pt x="5952" y="110"/>
                        <a:pt x="5750" y="1"/>
                        <a:pt x="55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0" name="Google Shape;1450;p32"/>
                <p:cNvSpPr/>
                <p:nvPr/>
              </p:nvSpPr>
              <p:spPr>
                <a:xfrm>
                  <a:off x="2517406" y="3970296"/>
                  <a:ext cx="109138" cy="81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4" h="4493" extrusionOk="0">
                      <a:moveTo>
                        <a:pt x="1907" y="0"/>
                      </a:moveTo>
                      <a:cubicBezTo>
                        <a:pt x="1358" y="0"/>
                        <a:pt x="809" y="233"/>
                        <a:pt x="261" y="798"/>
                      </a:cubicBezTo>
                      <a:lnTo>
                        <a:pt x="1" y="1058"/>
                      </a:lnTo>
                      <a:cubicBezTo>
                        <a:pt x="1" y="1466"/>
                        <a:pt x="186" y="1837"/>
                        <a:pt x="520" y="2097"/>
                      </a:cubicBezTo>
                      <a:cubicBezTo>
                        <a:pt x="1448" y="3247"/>
                        <a:pt x="2710" y="4064"/>
                        <a:pt x="4157" y="4435"/>
                      </a:cubicBezTo>
                      <a:cubicBezTo>
                        <a:pt x="4316" y="4474"/>
                        <a:pt x="4453" y="4493"/>
                        <a:pt x="4571" y="4493"/>
                      </a:cubicBezTo>
                      <a:cubicBezTo>
                        <a:pt x="6004" y="4493"/>
                        <a:pt x="4637" y="1778"/>
                        <a:pt x="4157" y="1058"/>
                      </a:cubicBezTo>
                      <a:cubicBezTo>
                        <a:pt x="3407" y="436"/>
                        <a:pt x="2657" y="0"/>
                        <a:pt x="19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1" name="Google Shape;1451;p32"/>
                <p:cNvSpPr/>
                <p:nvPr/>
              </p:nvSpPr>
              <p:spPr>
                <a:xfrm>
                  <a:off x="2507063" y="3960766"/>
                  <a:ext cx="116954" cy="100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4" h="5497" extrusionOk="0">
                      <a:moveTo>
                        <a:pt x="2539" y="1086"/>
                      </a:moveTo>
                      <a:cubicBezTo>
                        <a:pt x="2685" y="1086"/>
                        <a:pt x="2834" y="1102"/>
                        <a:pt x="2982" y="1135"/>
                      </a:cubicBezTo>
                      <a:cubicBezTo>
                        <a:pt x="3539" y="1284"/>
                        <a:pt x="4058" y="1618"/>
                        <a:pt x="4429" y="2063"/>
                      </a:cubicBezTo>
                      <a:cubicBezTo>
                        <a:pt x="4763" y="2620"/>
                        <a:pt x="5023" y="3251"/>
                        <a:pt x="5209" y="3881"/>
                      </a:cubicBezTo>
                      <a:cubicBezTo>
                        <a:pt x="5246" y="4067"/>
                        <a:pt x="5246" y="4253"/>
                        <a:pt x="5246" y="4438"/>
                      </a:cubicBezTo>
                      <a:cubicBezTo>
                        <a:pt x="5198" y="4479"/>
                        <a:pt x="5128" y="4496"/>
                        <a:pt x="5043" y="4496"/>
                      </a:cubicBezTo>
                      <a:cubicBezTo>
                        <a:pt x="4668" y="4496"/>
                        <a:pt x="4011" y="4158"/>
                        <a:pt x="3799" y="4067"/>
                      </a:cubicBezTo>
                      <a:cubicBezTo>
                        <a:pt x="3205" y="3770"/>
                        <a:pt x="2611" y="3399"/>
                        <a:pt x="2129" y="2954"/>
                      </a:cubicBezTo>
                      <a:cubicBezTo>
                        <a:pt x="1794" y="2652"/>
                        <a:pt x="1248" y="2170"/>
                        <a:pt x="1117" y="1697"/>
                      </a:cubicBezTo>
                      <a:lnTo>
                        <a:pt x="1117" y="1697"/>
                      </a:lnTo>
                      <a:cubicBezTo>
                        <a:pt x="1133" y="1684"/>
                        <a:pt x="1148" y="1670"/>
                        <a:pt x="1164" y="1655"/>
                      </a:cubicBezTo>
                      <a:lnTo>
                        <a:pt x="1201" y="1692"/>
                      </a:lnTo>
                      <a:cubicBezTo>
                        <a:pt x="1547" y="1288"/>
                        <a:pt x="2028" y="1086"/>
                        <a:pt x="2539" y="1086"/>
                      </a:cubicBezTo>
                      <a:close/>
                      <a:moveTo>
                        <a:pt x="2458" y="1"/>
                      </a:moveTo>
                      <a:cubicBezTo>
                        <a:pt x="1684" y="1"/>
                        <a:pt x="940" y="330"/>
                        <a:pt x="421" y="913"/>
                      </a:cubicBezTo>
                      <a:cubicBezTo>
                        <a:pt x="357" y="968"/>
                        <a:pt x="313" y="1028"/>
                        <a:pt x="285" y="1090"/>
                      </a:cubicBezTo>
                      <a:lnTo>
                        <a:pt x="285" y="1090"/>
                      </a:lnTo>
                      <a:cubicBezTo>
                        <a:pt x="121" y="1161"/>
                        <a:pt x="0" y="1312"/>
                        <a:pt x="13" y="1544"/>
                      </a:cubicBezTo>
                      <a:cubicBezTo>
                        <a:pt x="162" y="3176"/>
                        <a:pt x="2166" y="4475"/>
                        <a:pt x="3502" y="5106"/>
                      </a:cubicBezTo>
                      <a:cubicBezTo>
                        <a:pt x="3975" y="5309"/>
                        <a:pt x="4564" y="5497"/>
                        <a:pt x="5079" y="5497"/>
                      </a:cubicBezTo>
                      <a:cubicBezTo>
                        <a:pt x="5695" y="5497"/>
                        <a:pt x="6204" y="5229"/>
                        <a:pt x="6285" y="4401"/>
                      </a:cubicBezTo>
                      <a:cubicBezTo>
                        <a:pt x="6433" y="3362"/>
                        <a:pt x="5691" y="2100"/>
                        <a:pt x="5172" y="1284"/>
                      </a:cubicBezTo>
                      <a:cubicBezTo>
                        <a:pt x="4726" y="616"/>
                        <a:pt x="3539" y="133"/>
                        <a:pt x="2797" y="22"/>
                      </a:cubicBezTo>
                      <a:cubicBezTo>
                        <a:pt x="2683" y="8"/>
                        <a:pt x="2570" y="1"/>
                        <a:pt x="245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2" name="Google Shape;1452;p32"/>
                <p:cNvSpPr/>
                <p:nvPr/>
              </p:nvSpPr>
              <p:spPr>
                <a:xfrm>
                  <a:off x="2583518" y="4098437"/>
                  <a:ext cx="37791" cy="3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2014" extrusionOk="0">
                      <a:moveTo>
                        <a:pt x="780" y="0"/>
                      </a:moveTo>
                      <a:lnTo>
                        <a:pt x="520" y="260"/>
                      </a:lnTo>
                      <a:cubicBezTo>
                        <a:pt x="260" y="780"/>
                        <a:pt x="1" y="1299"/>
                        <a:pt x="520" y="1819"/>
                      </a:cubicBezTo>
                      <a:cubicBezTo>
                        <a:pt x="780" y="1949"/>
                        <a:pt x="975" y="2014"/>
                        <a:pt x="1137" y="2014"/>
                      </a:cubicBezTo>
                      <a:cubicBezTo>
                        <a:pt x="1300" y="2014"/>
                        <a:pt x="1429" y="1949"/>
                        <a:pt x="1559" y="1819"/>
                      </a:cubicBezTo>
                      <a:cubicBezTo>
                        <a:pt x="2079" y="1559"/>
                        <a:pt x="2079" y="1299"/>
                        <a:pt x="2079" y="780"/>
                      </a:cubicBezTo>
                      <a:cubicBezTo>
                        <a:pt x="2079" y="0"/>
                        <a:pt x="1559" y="0"/>
                        <a:pt x="7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3" name="Google Shape;1453;p32"/>
                <p:cNvSpPr/>
                <p:nvPr/>
              </p:nvSpPr>
              <p:spPr>
                <a:xfrm>
                  <a:off x="2574756" y="4088961"/>
                  <a:ext cx="58695" cy="5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" h="3067" extrusionOk="0">
                      <a:moveTo>
                        <a:pt x="1484" y="1042"/>
                      </a:moveTo>
                      <a:cubicBezTo>
                        <a:pt x="1670" y="1046"/>
                        <a:pt x="1856" y="1061"/>
                        <a:pt x="2041" y="1114"/>
                      </a:cubicBezTo>
                      <a:cubicBezTo>
                        <a:pt x="2004" y="1114"/>
                        <a:pt x="2041" y="1263"/>
                        <a:pt x="2041" y="1300"/>
                      </a:cubicBezTo>
                      <a:cubicBezTo>
                        <a:pt x="2041" y="1448"/>
                        <a:pt x="2041" y="1597"/>
                        <a:pt x="2041" y="1708"/>
                      </a:cubicBezTo>
                      <a:cubicBezTo>
                        <a:pt x="2041" y="1782"/>
                        <a:pt x="1856" y="1856"/>
                        <a:pt x="1782" y="1893"/>
                      </a:cubicBezTo>
                      <a:cubicBezTo>
                        <a:pt x="1677" y="1946"/>
                        <a:pt x="1683" y="1998"/>
                        <a:pt x="1630" y="1998"/>
                      </a:cubicBezTo>
                      <a:cubicBezTo>
                        <a:pt x="1608" y="1998"/>
                        <a:pt x="1576" y="1989"/>
                        <a:pt x="1522" y="1968"/>
                      </a:cubicBezTo>
                      <a:cubicBezTo>
                        <a:pt x="1040" y="1857"/>
                        <a:pt x="1335" y="1339"/>
                        <a:pt x="1484" y="1042"/>
                      </a:cubicBezTo>
                      <a:close/>
                      <a:moveTo>
                        <a:pt x="1262" y="1"/>
                      </a:moveTo>
                      <a:cubicBezTo>
                        <a:pt x="1072" y="23"/>
                        <a:pt x="940" y="123"/>
                        <a:pt x="864" y="253"/>
                      </a:cubicBezTo>
                      <a:lnTo>
                        <a:pt x="864" y="253"/>
                      </a:lnTo>
                      <a:cubicBezTo>
                        <a:pt x="742" y="281"/>
                        <a:pt x="630" y="365"/>
                        <a:pt x="557" y="520"/>
                      </a:cubicBezTo>
                      <a:cubicBezTo>
                        <a:pt x="149" y="1300"/>
                        <a:pt x="0" y="2042"/>
                        <a:pt x="631" y="2710"/>
                      </a:cubicBezTo>
                      <a:cubicBezTo>
                        <a:pt x="898" y="2947"/>
                        <a:pt x="1237" y="3066"/>
                        <a:pt x="1590" y="3066"/>
                      </a:cubicBezTo>
                      <a:cubicBezTo>
                        <a:pt x="1678" y="3066"/>
                        <a:pt x="1767" y="3059"/>
                        <a:pt x="1856" y="3044"/>
                      </a:cubicBezTo>
                      <a:cubicBezTo>
                        <a:pt x="2190" y="2933"/>
                        <a:pt x="2487" y="2784"/>
                        <a:pt x="2746" y="2524"/>
                      </a:cubicBezTo>
                      <a:cubicBezTo>
                        <a:pt x="3192" y="2116"/>
                        <a:pt x="3229" y="1151"/>
                        <a:pt x="2969" y="632"/>
                      </a:cubicBezTo>
                      <a:cubicBezTo>
                        <a:pt x="2635" y="1"/>
                        <a:pt x="1893" y="1"/>
                        <a:pt x="126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4" name="Google Shape;1454;p32"/>
                <p:cNvSpPr/>
                <p:nvPr/>
              </p:nvSpPr>
              <p:spPr>
                <a:xfrm>
                  <a:off x="2161818" y="3975216"/>
                  <a:ext cx="79708" cy="28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5" h="1567" extrusionOk="0">
                      <a:moveTo>
                        <a:pt x="822" y="1"/>
                      </a:moveTo>
                      <a:cubicBezTo>
                        <a:pt x="386" y="1"/>
                        <a:pt x="1" y="537"/>
                        <a:pt x="414" y="862"/>
                      </a:cubicBezTo>
                      <a:lnTo>
                        <a:pt x="414" y="899"/>
                      </a:lnTo>
                      <a:cubicBezTo>
                        <a:pt x="859" y="1159"/>
                        <a:pt x="1342" y="1307"/>
                        <a:pt x="1861" y="1344"/>
                      </a:cubicBezTo>
                      <a:cubicBezTo>
                        <a:pt x="2455" y="1456"/>
                        <a:pt x="3049" y="1530"/>
                        <a:pt x="3643" y="1567"/>
                      </a:cubicBezTo>
                      <a:cubicBezTo>
                        <a:pt x="4385" y="1567"/>
                        <a:pt x="4385" y="491"/>
                        <a:pt x="3643" y="491"/>
                      </a:cubicBezTo>
                      <a:cubicBezTo>
                        <a:pt x="3234" y="491"/>
                        <a:pt x="2826" y="417"/>
                        <a:pt x="2418" y="379"/>
                      </a:cubicBezTo>
                      <a:cubicBezTo>
                        <a:pt x="1973" y="342"/>
                        <a:pt x="1564" y="268"/>
                        <a:pt x="1156" y="120"/>
                      </a:cubicBezTo>
                      <a:cubicBezTo>
                        <a:pt x="1050" y="36"/>
                        <a:pt x="934" y="1"/>
                        <a:pt x="8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5" name="Google Shape;1455;p32"/>
                <p:cNvSpPr/>
                <p:nvPr/>
              </p:nvSpPr>
              <p:spPr>
                <a:xfrm>
                  <a:off x="2226603" y="3876560"/>
                  <a:ext cx="54569" cy="45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" h="2470" extrusionOk="0">
                      <a:moveTo>
                        <a:pt x="791" y="0"/>
                      </a:moveTo>
                      <a:cubicBezTo>
                        <a:pt x="366" y="0"/>
                        <a:pt x="0" y="549"/>
                        <a:pt x="375" y="895"/>
                      </a:cubicBezTo>
                      <a:cubicBezTo>
                        <a:pt x="969" y="1414"/>
                        <a:pt x="1377" y="2231"/>
                        <a:pt x="2157" y="2454"/>
                      </a:cubicBezTo>
                      <a:cubicBezTo>
                        <a:pt x="2203" y="2464"/>
                        <a:pt x="2247" y="2470"/>
                        <a:pt x="2289" y="2470"/>
                      </a:cubicBezTo>
                      <a:cubicBezTo>
                        <a:pt x="2821" y="2470"/>
                        <a:pt x="3001" y="1658"/>
                        <a:pt x="2417" y="1452"/>
                      </a:cubicBezTo>
                      <a:cubicBezTo>
                        <a:pt x="2231" y="1377"/>
                        <a:pt x="2008" y="1080"/>
                        <a:pt x="1823" y="895"/>
                      </a:cubicBezTo>
                      <a:cubicBezTo>
                        <a:pt x="1600" y="635"/>
                        <a:pt x="1377" y="375"/>
                        <a:pt x="1155" y="153"/>
                      </a:cubicBezTo>
                      <a:cubicBezTo>
                        <a:pt x="1039" y="45"/>
                        <a:pt x="913" y="0"/>
                        <a:pt x="7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6" name="Google Shape;1456;p32"/>
                <p:cNvSpPr/>
                <p:nvPr/>
              </p:nvSpPr>
              <p:spPr>
                <a:xfrm>
                  <a:off x="2311255" y="3823405"/>
                  <a:ext cx="53696" cy="60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3346" extrusionOk="0">
                      <a:moveTo>
                        <a:pt x="653" y="0"/>
                      </a:moveTo>
                      <a:cubicBezTo>
                        <a:pt x="325" y="0"/>
                        <a:pt x="0" y="255"/>
                        <a:pt x="135" y="658"/>
                      </a:cubicBezTo>
                      <a:cubicBezTo>
                        <a:pt x="469" y="1585"/>
                        <a:pt x="1211" y="2290"/>
                        <a:pt x="1767" y="3107"/>
                      </a:cubicBezTo>
                      <a:cubicBezTo>
                        <a:pt x="1880" y="3275"/>
                        <a:pt x="2043" y="3345"/>
                        <a:pt x="2206" y="3345"/>
                      </a:cubicBezTo>
                      <a:cubicBezTo>
                        <a:pt x="2581" y="3345"/>
                        <a:pt x="2954" y="2975"/>
                        <a:pt x="2695" y="2587"/>
                      </a:cubicBezTo>
                      <a:cubicBezTo>
                        <a:pt x="2176" y="1845"/>
                        <a:pt x="1471" y="1177"/>
                        <a:pt x="1174" y="361"/>
                      </a:cubicBezTo>
                      <a:cubicBezTo>
                        <a:pt x="1085" y="110"/>
                        <a:pt x="868" y="0"/>
                        <a:pt x="65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7" name="Google Shape;1457;p32"/>
                <p:cNvSpPr/>
                <p:nvPr/>
              </p:nvSpPr>
              <p:spPr>
                <a:xfrm>
                  <a:off x="2561741" y="3794996"/>
                  <a:ext cx="43535" cy="65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" h="3606" extrusionOk="0">
                      <a:moveTo>
                        <a:pt x="1746" y="1"/>
                      </a:moveTo>
                      <a:cubicBezTo>
                        <a:pt x="1528" y="1"/>
                        <a:pt x="1302" y="111"/>
                        <a:pt x="1199" y="361"/>
                      </a:cubicBezTo>
                      <a:lnTo>
                        <a:pt x="160" y="2959"/>
                      </a:lnTo>
                      <a:cubicBezTo>
                        <a:pt x="1" y="3345"/>
                        <a:pt x="328" y="3606"/>
                        <a:pt x="665" y="3606"/>
                      </a:cubicBezTo>
                      <a:cubicBezTo>
                        <a:pt x="880" y="3606"/>
                        <a:pt x="1098" y="3501"/>
                        <a:pt x="1199" y="3256"/>
                      </a:cubicBezTo>
                      <a:lnTo>
                        <a:pt x="2238" y="658"/>
                      </a:lnTo>
                      <a:cubicBezTo>
                        <a:pt x="2395" y="255"/>
                        <a:pt x="2079" y="1"/>
                        <a:pt x="17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8" name="Google Shape;1458;p32"/>
                <p:cNvSpPr/>
                <p:nvPr/>
              </p:nvSpPr>
              <p:spPr>
                <a:xfrm>
                  <a:off x="2516734" y="3789402"/>
                  <a:ext cx="19577" cy="48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645" extrusionOk="0">
                      <a:moveTo>
                        <a:pt x="539" y="0"/>
                      </a:moveTo>
                      <a:cubicBezTo>
                        <a:pt x="270" y="0"/>
                        <a:pt x="1" y="186"/>
                        <a:pt x="1" y="557"/>
                      </a:cubicBezTo>
                      <a:lnTo>
                        <a:pt x="1" y="2115"/>
                      </a:lnTo>
                      <a:cubicBezTo>
                        <a:pt x="1" y="2468"/>
                        <a:pt x="270" y="2644"/>
                        <a:pt x="539" y="2644"/>
                      </a:cubicBezTo>
                      <a:cubicBezTo>
                        <a:pt x="808" y="2644"/>
                        <a:pt x="1077" y="2468"/>
                        <a:pt x="1077" y="2115"/>
                      </a:cubicBezTo>
                      <a:lnTo>
                        <a:pt x="1077" y="557"/>
                      </a:lnTo>
                      <a:cubicBezTo>
                        <a:pt x="1077" y="186"/>
                        <a:pt x="808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59" name="Google Shape;1459;p32"/>
                <p:cNvSpPr/>
                <p:nvPr/>
              </p:nvSpPr>
              <p:spPr>
                <a:xfrm>
                  <a:off x="2235710" y="4160503"/>
                  <a:ext cx="110446" cy="12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6" h="7016" extrusionOk="0">
                      <a:moveTo>
                        <a:pt x="643" y="1"/>
                      </a:moveTo>
                      <a:cubicBezTo>
                        <a:pt x="323" y="1"/>
                        <a:pt x="0" y="260"/>
                        <a:pt x="134" y="639"/>
                      </a:cubicBezTo>
                      <a:cubicBezTo>
                        <a:pt x="988" y="3274"/>
                        <a:pt x="3029" y="4981"/>
                        <a:pt x="4959" y="6874"/>
                      </a:cubicBezTo>
                      <a:cubicBezTo>
                        <a:pt x="5058" y="6973"/>
                        <a:pt x="5174" y="7015"/>
                        <a:pt x="5289" y="7015"/>
                      </a:cubicBezTo>
                      <a:cubicBezTo>
                        <a:pt x="5689" y="7015"/>
                        <a:pt x="6075" y="6506"/>
                        <a:pt x="5701" y="6132"/>
                      </a:cubicBezTo>
                      <a:cubicBezTo>
                        <a:pt x="3957" y="4388"/>
                        <a:pt x="1953" y="2792"/>
                        <a:pt x="1136" y="380"/>
                      </a:cubicBezTo>
                      <a:cubicBezTo>
                        <a:pt x="1062" y="114"/>
                        <a:pt x="853" y="1"/>
                        <a:pt x="64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60" name="Google Shape;1460;p32"/>
                <p:cNvSpPr/>
                <p:nvPr/>
              </p:nvSpPr>
              <p:spPr>
                <a:xfrm>
                  <a:off x="2248270" y="4260453"/>
                  <a:ext cx="73274" cy="65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1" h="3594" extrusionOk="0">
                      <a:moveTo>
                        <a:pt x="748" y="0"/>
                      </a:moveTo>
                      <a:cubicBezTo>
                        <a:pt x="373" y="0"/>
                        <a:pt x="1" y="370"/>
                        <a:pt x="260" y="758"/>
                      </a:cubicBezTo>
                      <a:cubicBezTo>
                        <a:pt x="1002" y="1797"/>
                        <a:pt x="2078" y="2576"/>
                        <a:pt x="2969" y="3467"/>
                      </a:cubicBezTo>
                      <a:cubicBezTo>
                        <a:pt x="3074" y="3556"/>
                        <a:pt x="3187" y="3594"/>
                        <a:pt x="3297" y="3594"/>
                      </a:cubicBezTo>
                      <a:cubicBezTo>
                        <a:pt x="3691" y="3594"/>
                        <a:pt x="4030" y="3102"/>
                        <a:pt x="3711" y="2725"/>
                      </a:cubicBezTo>
                      <a:cubicBezTo>
                        <a:pt x="3266" y="2280"/>
                        <a:pt x="2857" y="1834"/>
                        <a:pt x="2375" y="1426"/>
                      </a:cubicBezTo>
                      <a:cubicBezTo>
                        <a:pt x="1930" y="1092"/>
                        <a:pt x="1521" y="684"/>
                        <a:pt x="1187" y="238"/>
                      </a:cubicBezTo>
                      <a:cubicBezTo>
                        <a:pt x="1075" y="70"/>
                        <a:pt x="911" y="0"/>
                        <a:pt x="74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61" name="Google Shape;1461;p32"/>
                <p:cNvSpPr/>
                <p:nvPr/>
              </p:nvSpPr>
              <p:spPr>
                <a:xfrm>
                  <a:off x="2665008" y="4003625"/>
                  <a:ext cx="64239" cy="200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10979" extrusionOk="0">
                      <a:moveTo>
                        <a:pt x="1760" y="0"/>
                      </a:moveTo>
                      <a:cubicBezTo>
                        <a:pt x="1440" y="0"/>
                        <a:pt x="1121" y="259"/>
                        <a:pt x="1233" y="639"/>
                      </a:cubicBezTo>
                      <a:lnTo>
                        <a:pt x="1270" y="639"/>
                      </a:lnTo>
                      <a:cubicBezTo>
                        <a:pt x="2235" y="3756"/>
                        <a:pt x="2532" y="7393"/>
                        <a:pt x="342" y="10028"/>
                      </a:cubicBezTo>
                      <a:cubicBezTo>
                        <a:pt x="0" y="10427"/>
                        <a:pt x="358" y="10978"/>
                        <a:pt x="744" y="10978"/>
                      </a:cubicBezTo>
                      <a:cubicBezTo>
                        <a:pt x="861" y="10978"/>
                        <a:pt x="981" y="10928"/>
                        <a:pt x="1084" y="10807"/>
                      </a:cubicBezTo>
                      <a:cubicBezTo>
                        <a:pt x="3534" y="7838"/>
                        <a:pt x="3348" y="3867"/>
                        <a:pt x="2272" y="379"/>
                      </a:cubicBezTo>
                      <a:cubicBezTo>
                        <a:pt x="2183" y="113"/>
                        <a:pt x="1971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  <p:sp>
              <p:nvSpPr>
                <p:cNvPr id="1462" name="Google Shape;1462;p32"/>
                <p:cNvSpPr/>
                <p:nvPr/>
              </p:nvSpPr>
              <p:spPr>
                <a:xfrm>
                  <a:off x="2641359" y="4235871"/>
                  <a:ext cx="36028" cy="33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856" extrusionOk="0">
                      <a:moveTo>
                        <a:pt x="1235" y="1"/>
                      </a:moveTo>
                      <a:cubicBezTo>
                        <a:pt x="1110" y="1"/>
                        <a:pt x="979" y="53"/>
                        <a:pt x="864" y="177"/>
                      </a:cubicBezTo>
                      <a:cubicBezTo>
                        <a:pt x="752" y="289"/>
                        <a:pt x="641" y="437"/>
                        <a:pt x="567" y="586"/>
                      </a:cubicBezTo>
                      <a:cubicBezTo>
                        <a:pt x="530" y="697"/>
                        <a:pt x="456" y="808"/>
                        <a:pt x="344" y="957"/>
                      </a:cubicBezTo>
                      <a:cubicBezTo>
                        <a:pt x="1" y="1329"/>
                        <a:pt x="364" y="1855"/>
                        <a:pt x="769" y="1855"/>
                      </a:cubicBezTo>
                      <a:cubicBezTo>
                        <a:pt x="889" y="1855"/>
                        <a:pt x="1013" y="1809"/>
                        <a:pt x="1124" y="1699"/>
                      </a:cubicBezTo>
                      <a:cubicBezTo>
                        <a:pt x="1235" y="1587"/>
                        <a:pt x="1309" y="1439"/>
                        <a:pt x="1420" y="1291"/>
                      </a:cubicBezTo>
                      <a:cubicBezTo>
                        <a:pt x="1458" y="1142"/>
                        <a:pt x="1532" y="1031"/>
                        <a:pt x="1643" y="920"/>
                      </a:cubicBezTo>
                      <a:cubicBezTo>
                        <a:pt x="1982" y="524"/>
                        <a:pt x="1634" y="1"/>
                        <a:pt x="123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spcBef>
                      <a:spcPts val="0"/>
                    </a:spcBef>
                    <a:spcAft>
                      <a:spcPts val="0"/>
                    </a:spcAft>
                  </a:pPr>
                  <a:endParaRPr sz="6400"/>
                </a:p>
              </p:txBody>
            </p:sp>
          </p:grpSp>
        </p:grpSp>
        <p:sp>
          <p:nvSpPr>
            <p:cNvPr id="1463" name="Google Shape;1463;p32"/>
            <p:cNvSpPr/>
            <p:nvPr/>
          </p:nvSpPr>
          <p:spPr>
            <a:xfrm rot="10800000" flipH="1">
              <a:off x="2651650" y="3519379"/>
              <a:ext cx="311300" cy="701521"/>
            </a:xfrm>
            <a:custGeom>
              <a:avLst/>
              <a:gdLst/>
              <a:ahLst/>
              <a:cxnLst/>
              <a:rect l="l" t="t" r="r" b="b"/>
              <a:pathLst>
                <a:path w="25120" h="22329" extrusionOk="0">
                  <a:moveTo>
                    <a:pt x="0" y="0"/>
                  </a:moveTo>
                  <a:lnTo>
                    <a:pt x="25120" y="0"/>
                  </a:lnTo>
                  <a:lnTo>
                    <a:pt x="25120" y="22329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oval" w="med" len="med"/>
            </a:ln>
          </p:spPr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FF0A3F86-6418-4A09-A9C1-3119D80AFAFF}"/>
              </a:ext>
            </a:extLst>
          </p:cNvPr>
          <p:cNvSpPr txBox="1"/>
          <p:nvPr/>
        </p:nvSpPr>
        <p:spPr>
          <a:xfrm>
            <a:off x="3014876" y="129421"/>
            <a:ext cx="75245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Hôm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nay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dung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Hộp_Văn_Bản 9"/>
          <p:cNvSpPr txBox="1">
            <a:spLocks noChangeArrowheads="1"/>
          </p:cNvSpPr>
          <p:nvPr/>
        </p:nvSpPr>
        <p:spPr bwMode="auto">
          <a:xfrm>
            <a:off x="914400" y="1300567"/>
            <a:ext cx="10871200" cy="156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–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Hình Chữ nhật 7"/>
          <p:cNvSpPr>
            <a:spLocks noChangeArrowheads="1"/>
          </p:cNvSpPr>
          <p:nvPr/>
        </p:nvSpPr>
        <p:spPr bwMode="auto">
          <a:xfrm>
            <a:off x="1110075" y="3708863"/>
            <a:ext cx="10972800" cy="156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An-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hoảng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hốt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Hộp_Văn_Bản 10"/>
          <p:cNvSpPr txBox="1">
            <a:spLocks noChangeArrowheads="1"/>
          </p:cNvSpPr>
          <p:nvPr/>
        </p:nvSpPr>
        <p:spPr bwMode="auto">
          <a:xfrm>
            <a:off x="547260" y="324125"/>
            <a:ext cx="11873339" cy="76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An-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-ca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dằn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_Văn_Bản 14"/>
          <p:cNvSpPr txBox="1">
            <a:spLocks noChangeArrowheads="1"/>
          </p:cNvSpPr>
          <p:nvPr/>
        </p:nvSpPr>
        <p:spPr bwMode="auto">
          <a:xfrm>
            <a:off x="639336" y="1306615"/>
            <a:ext cx="10871200" cy="144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pPr algn="just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An-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-ca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6930" y="5059178"/>
            <a:ext cx="1333889" cy="1633940"/>
          </a:xfrm>
          <a:prstGeom prst="rect">
            <a:avLst/>
          </a:prstGeom>
        </p:spPr>
      </p:pic>
      <p:sp>
        <p:nvSpPr>
          <p:cNvPr id="5" name="Hộp_Văn_Bản 14"/>
          <p:cNvSpPr txBox="1">
            <a:spLocks noChangeArrowheads="1"/>
          </p:cNvSpPr>
          <p:nvPr/>
        </p:nvSpPr>
        <p:spPr bwMode="auto">
          <a:xfrm>
            <a:off x="547260" y="2966214"/>
            <a:ext cx="10871200" cy="144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pPr algn="just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An-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-ca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oà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Hộp_Văn_Bản 14"/>
          <p:cNvSpPr txBox="1">
            <a:spLocks noChangeArrowheads="1"/>
          </p:cNvSpPr>
          <p:nvPr/>
        </p:nvSpPr>
        <p:spPr bwMode="auto">
          <a:xfrm>
            <a:off x="605998" y="4323401"/>
            <a:ext cx="10871200" cy="279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pPr algn="just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An-dray- ca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dằn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7855" y="464019"/>
            <a:ext cx="10736292" cy="58609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413961" y="5372989"/>
            <a:ext cx="2376479" cy="7468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13763" y="1066800"/>
            <a:ext cx="2468758" cy="1804327"/>
          </a:xfrm>
          <a:prstGeom prst="rect">
            <a:avLst/>
          </a:prstGeom>
        </p:spPr>
      </p:pic>
      <p:sp>
        <p:nvSpPr>
          <p:cNvPr id="6" name="Hộp_Văn_Bản 14"/>
          <p:cNvSpPr txBox="1">
            <a:spLocks noChangeArrowheads="1"/>
          </p:cNvSpPr>
          <p:nvPr/>
        </p:nvSpPr>
        <p:spPr bwMode="auto">
          <a:xfrm>
            <a:off x="457200" y="793814"/>
            <a:ext cx="9555254" cy="156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 algn="ctr"/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 –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Hộp_Văn_Bản 15"/>
          <p:cNvSpPr txBox="1">
            <a:spLocks noChangeArrowheads="1"/>
          </p:cNvSpPr>
          <p:nvPr/>
        </p:nvSpPr>
        <p:spPr bwMode="auto">
          <a:xfrm>
            <a:off x="1294160" y="2867514"/>
            <a:ext cx="10561036" cy="255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54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Hộp_Văn_Bản 14"/>
          <p:cNvSpPr txBox="1">
            <a:spLocks noChangeArrowheads="1"/>
          </p:cNvSpPr>
          <p:nvPr/>
        </p:nvSpPr>
        <p:spPr bwMode="auto">
          <a:xfrm>
            <a:off x="726139" y="784113"/>
            <a:ext cx="10820400" cy="173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 algn="ctr"/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334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Hộp_Văn_Bản 15"/>
          <p:cNvSpPr txBox="1">
            <a:spLocks noChangeArrowheads="1"/>
          </p:cNvSpPr>
          <p:nvPr/>
        </p:nvSpPr>
        <p:spPr bwMode="auto">
          <a:xfrm>
            <a:off x="595745" y="3096324"/>
            <a:ext cx="11582400" cy="212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Google Shape;3671;p64"/>
          <p:cNvGrpSpPr/>
          <p:nvPr/>
        </p:nvGrpSpPr>
        <p:grpSpPr>
          <a:xfrm>
            <a:off x="11125104" y="416579"/>
            <a:ext cx="762098" cy="905176"/>
            <a:chOff x="6766444" y="2027130"/>
            <a:chExt cx="468684" cy="467036"/>
          </a:xfrm>
        </p:grpSpPr>
        <p:sp>
          <p:nvSpPr>
            <p:cNvPr id="5" name="Google Shape;3672;p64"/>
            <p:cNvSpPr/>
            <p:nvPr/>
          </p:nvSpPr>
          <p:spPr>
            <a:xfrm>
              <a:off x="6770140" y="2027130"/>
              <a:ext cx="464988" cy="467036"/>
            </a:xfrm>
            <a:custGeom>
              <a:avLst/>
              <a:gdLst/>
              <a:ahLst/>
              <a:cxnLst/>
              <a:rect l="l" t="t" r="r" b="b"/>
              <a:pathLst>
                <a:path w="19751" h="19838" extrusionOk="0">
                  <a:moveTo>
                    <a:pt x="9797" y="1"/>
                  </a:moveTo>
                  <a:cubicBezTo>
                    <a:pt x="4864" y="1"/>
                    <a:pt x="716" y="3557"/>
                    <a:pt x="1" y="8281"/>
                  </a:cubicBezTo>
                  <a:cubicBezTo>
                    <a:pt x="349" y="8716"/>
                    <a:pt x="576" y="9222"/>
                    <a:pt x="576" y="9884"/>
                  </a:cubicBezTo>
                  <a:cubicBezTo>
                    <a:pt x="576" y="10529"/>
                    <a:pt x="349" y="11122"/>
                    <a:pt x="1" y="11488"/>
                  </a:cubicBezTo>
                  <a:cubicBezTo>
                    <a:pt x="716" y="16194"/>
                    <a:pt x="4864" y="19837"/>
                    <a:pt x="9797" y="19837"/>
                  </a:cubicBezTo>
                  <a:cubicBezTo>
                    <a:pt x="15253" y="19837"/>
                    <a:pt x="19750" y="15410"/>
                    <a:pt x="19750" y="9884"/>
                  </a:cubicBezTo>
                  <a:cubicBezTo>
                    <a:pt x="19750" y="4428"/>
                    <a:pt x="15253" y="1"/>
                    <a:pt x="979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0296" tIns="90296" rIns="90296" bIns="90296" anchor="ctr" anchorCtr="0">
              <a:noAutofit/>
            </a:bodyPr>
            <a:lstStyle/>
            <a:p>
              <a:pPr defTabSz="902433" fontAlgn="auto">
                <a:spcBef>
                  <a:spcPts val="0"/>
                </a:spcBef>
                <a:spcAft>
                  <a:spcPts val="0"/>
                </a:spcAft>
              </a:pPr>
              <a:endParaRPr sz="167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Google Shape;3673;p64"/>
            <p:cNvSpPr/>
            <p:nvPr/>
          </p:nvSpPr>
          <p:spPr>
            <a:xfrm>
              <a:off x="6766444" y="2056276"/>
              <a:ext cx="468684" cy="396856"/>
            </a:xfrm>
            <a:custGeom>
              <a:avLst/>
              <a:gdLst/>
              <a:ahLst/>
              <a:cxnLst/>
              <a:rect l="l" t="t" r="r" b="b"/>
              <a:pathLst>
                <a:path w="19908" h="16857" extrusionOk="0">
                  <a:moveTo>
                    <a:pt x="12429" y="4358"/>
                  </a:moveTo>
                  <a:lnTo>
                    <a:pt x="14887" y="8646"/>
                  </a:lnTo>
                  <a:lnTo>
                    <a:pt x="12429" y="12934"/>
                  </a:lnTo>
                  <a:lnTo>
                    <a:pt x="7479" y="12934"/>
                  </a:lnTo>
                  <a:lnTo>
                    <a:pt x="5091" y="8786"/>
                  </a:lnTo>
                  <a:lnTo>
                    <a:pt x="5091" y="8577"/>
                  </a:lnTo>
                  <a:lnTo>
                    <a:pt x="7479" y="4358"/>
                  </a:lnTo>
                  <a:close/>
                  <a:moveTo>
                    <a:pt x="16421" y="0"/>
                  </a:moveTo>
                  <a:lnTo>
                    <a:pt x="12865" y="3556"/>
                  </a:lnTo>
                  <a:lnTo>
                    <a:pt x="7043" y="3556"/>
                  </a:lnTo>
                  <a:lnTo>
                    <a:pt x="4219" y="8420"/>
                  </a:lnTo>
                  <a:lnTo>
                    <a:pt x="1" y="8420"/>
                  </a:lnTo>
                  <a:lnTo>
                    <a:pt x="1" y="8646"/>
                  </a:lnTo>
                  <a:lnTo>
                    <a:pt x="1" y="9221"/>
                  </a:lnTo>
                  <a:lnTo>
                    <a:pt x="4429" y="9221"/>
                  </a:lnTo>
                  <a:lnTo>
                    <a:pt x="7043" y="13736"/>
                  </a:lnTo>
                  <a:lnTo>
                    <a:pt x="12569" y="13736"/>
                  </a:lnTo>
                  <a:lnTo>
                    <a:pt x="15619" y="16856"/>
                  </a:lnTo>
                  <a:cubicBezTo>
                    <a:pt x="15846" y="16630"/>
                    <a:pt x="16055" y="16490"/>
                    <a:pt x="16195" y="16351"/>
                  </a:cubicBezTo>
                  <a:lnTo>
                    <a:pt x="13144" y="13213"/>
                  </a:lnTo>
                  <a:lnTo>
                    <a:pt x="15480" y="9221"/>
                  </a:lnTo>
                  <a:lnTo>
                    <a:pt x="19838" y="9221"/>
                  </a:lnTo>
                  <a:cubicBezTo>
                    <a:pt x="19838" y="9012"/>
                    <a:pt x="19907" y="8855"/>
                    <a:pt x="19907" y="8646"/>
                  </a:cubicBezTo>
                  <a:lnTo>
                    <a:pt x="19907" y="8420"/>
                  </a:lnTo>
                  <a:lnTo>
                    <a:pt x="15689" y="8420"/>
                  </a:lnTo>
                  <a:lnTo>
                    <a:pt x="13231" y="4288"/>
                  </a:lnTo>
                  <a:lnTo>
                    <a:pt x="16996" y="576"/>
                  </a:lnTo>
                  <a:lnTo>
                    <a:pt x="16421" y="0"/>
                  </a:lnTo>
                  <a:close/>
                </a:path>
              </a:pathLst>
            </a:custGeom>
            <a:solidFill>
              <a:srgbClr val="E9DD4B"/>
            </a:solidFill>
            <a:ln>
              <a:noFill/>
            </a:ln>
          </p:spPr>
          <p:txBody>
            <a:bodyPr spcFirstLastPara="1" wrap="square" lIns="90296" tIns="90296" rIns="90296" bIns="90296" anchor="ctr" anchorCtr="0">
              <a:noAutofit/>
            </a:bodyPr>
            <a:lstStyle/>
            <a:p>
              <a:pPr defTabSz="902433" fontAlgn="auto">
                <a:spcBef>
                  <a:spcPts val="0"/>
                </a:spcBef>
                <a:spcAft>
                  <a:spcPts val="0"/>
                </a:spcAft>
              </a:pPr>
              <a:endParaRPr sz="167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Google Shape;3674;p64"/>
            <p:cNvSpPr/>
            <p:nvPr/>
          </p:nvSpPr>
          <p:spPr>
            <a:xfrm>
              <a:off x="6836624" y="2107575"/>
              <a:ext cx="270056" cy="304522"/>
            </a:xfrm>
            <a:custGeom>
              <a:avLst/>
              <a:gdLst/>
              <a:ahLst/>
              <a:cxnLst/>
              <a:rect l="l" t="t" r="r" b="b"/>
              <a:pathLst>
                <a:path w="11471" h="12935" extrusionOk="0">
                  <a:moveTo>
                    <a:pt x="9727" y="0"/>
                  </a:moveTo>
                  <a:cubicBezTo>
                    <a:pt x="8786" y="0"/>
                    <a:pt x="7984" y="802"/>
                    <a:pt x="7984" y="1743"/>
                  </a:cubicBezTo>
                  <a:cubicBezTo>
                    <a:pt x="7984" y="2685"/>
                    <a:pt x="8786" y="3487"/>
                    <a:pt x="9727" y="3487"/>
                  </a:cubicBezTo>
                  <a:cubicBezTo>
                    <a:pt x="10756" y="3487"/>
                    <a:pt x="11470" y="2685"/>
                    <a:pt x="11470" y="1743"/>
                  </a:cubicBezTo>
                  <a:cubicBezTo>
                    <a:pt x="11470" y="802"/>
                    <a:pt x="10756" y="0"/>
                    <a:pt x="9727" y="0"/>
                  </a:cubicBezTo>
                  <a:close/>
                  <a:moveTo>
                    <a:pt x="1744" y="4724"/>
                  </a:moveTo>
                  <a:cubicBezTo>
                    <a:pt x="733" y="4724"/>
                    <a:pt x="1" y="5526"/>
                    <a:pt x="1" y="6467"/>
                  </a:cubicBezTo>
                  <a:cubicBezTo>
                    <a:pt x="1" y="7409"/>
                    <a:pt x="733" y="8210"/>
                    <a:pt x="1744" y="8210"/>
                  </a:cubicBezTo>
                  <a:cubicBezTo>
                    <a:pt x="2685" y="8210"/>
                    <a:pt x="3487" y="7409"/>
                    <a:pt x="3487" y="6467"/>
                  </a:cubicBezTo>
                  <a:cubicBezTo>
                    <a:pt x="3487" y="5526"/>
                    <a:pt x="2685" y="4724"/>
                    <a:pt x="1744" y="4724"/>
                  </a:cubicBezTo>
                  <a:close/>
                  <a:moveTo>
                    <a:pt x="9727" y="9448"/>
                  </a:moveTo>
                  <a:cubicBezTo>
                    <a:pt x="8786" y="9448"/>
                    <a:pt x="7984" y="10163"/>
                    <a:pt x="7984" y="11191"/>
                  </a:cubicBezTo>
                  <a:cubicBezTo>
                    <a:pt x="7984" y="12132"/>
                    <a:pt x="8786" y="12934"/>
                    <a:pt x="9727" y="12934"/>
                  </a:cubicBezTo>
                  <a:cubicBezTo>
                    <a:pt x="10756" y="12934"/>
                    <a:pt x="11470" y="12132"/>
                    <a:pt x="11470" y="11191"/>
                  </a:cubicBezTo>
                  <a:cubicBezTo>
                    <a:pt x="11470" y="10163"/>
                    <a:pt x="10756" y="9448"/>
                    <a:pt x="9727" y="9448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0296" tIns="90296" rIns="90296" bIns="90296" anchor="ctr" anchorCtr="0">
              <a:noAutofit/>
            </a:bodyPr>
            <a:lstStyle/>
            <a:p>
              <a:pPr defTabSz="902433" fontAlgn="auto">
                <a:spcBef>
                  <a:spcPts val="0"/>
                </a:spcBef>
                <a:spcAft>
                  <a:spcPts val="0"/>
                </a:spcAft>
              </a:pPr>
              <a:endParaRPr sz="167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Google Shape;3675;p64"/>
            <p:cNvSpPr/>
            <p:nvPr/>
          </p:nvSpPr>
          <p:spPr>
            <a:xfrm>
              <a:off x="6836624" y="2107575"/>
              <a:ext cx="241334" cy="304522"/>
            </a:xfrm>
            <a:custGeom>
              <a:avLst/>
              <a:gdLst/>
              <a:ahLst/>
              <a:cxnLst/>
              <a:rect l="l" t="t" r="r" b="b"/>
              <a:pathLst>
                <a:path w="10251" h="12935" extrusionOk="0">
                  <a:moveTo>
                    <a:pt x="9727" y="0"/>
                  </a:moveTo>
                  <a:cubicBezTo>
                    <a:pt x="8786" y="0"/>
                    <a:pt x="7984" y="802"/>
                    <a:pt x="7984" y="1743"/>
                  </a:cubicBezTo>
                  <a:cubicBezTo>
                    <a:pt x="7984" y="2685"/>
                    <a:pt x="8786" y="3487"/>
                    <a:pt x="9727" y="3487"/>
                  </a:cubicBezTo>
                  <a:cubicBezTo>
                    <a:pt x="9954" y="3487"/>
                    <a:pt x="10093" y="3417"/>
                    <a:pt x="10250" y="3417"/>
                  </a:cubicBezTo>
                  <a:cubicBezTo>
                    <a:pt x="9588" y="3190"/>
                    <a:pt x="9082" y="2545"/>
                    <a:pt x="9082" y="1743"/>
                  </a:cubicBezTo>
                  <a:cubicBezTo>
                    <a:pt x="9082" y="942"/>
                    <a:pt x="9588" y="297"/>
                    <a:pt x="10250" y="70"/>
                  </a:cubicBezTo>
                  <a:cubicBezTo>
                    <a:pt x="10093" y="0"/>
                    <a:pt x="9954" y="0"/>
                    <a:pt x="9727" y="0"/>
                  </a:cubicBezTo>
                  <a:close/>
                  <a:moveTo>
                    <a:pt x="1744" y="4724"/>
                  </a:moveTo>
                  <a:cubicBezTo>
                    <a:pt x="733" y="4724"/>
                    <a:pt x="1" y="5526"/>
                    <a:pt x="1" y="6467"/>
                  </a:cubicBezTo>
                  <a:cubicBezTo>
                    <a:pt x="1" y="7409"/>
                    <a:pt x="733" y="8210"/>
                    <a:pt x="1744" y="8210"/>
                  </a:cubicBezTo>
                  <a:cubicBezTo>
                    <a:pt x="1883" y="8210"/>
                    <a:pt x="2110" y="8210"/>
                    <a:pt x="2249" y="8141"/>
                  </a:cubicBezTo>
                  <a:cubicBezTo>
                    <a:pt x="1535" y="7914"/>
                    <a:pt x="1012" y="7269"/>
                    <a:pt x="1012" y="6467"/>
                  </a:cubicBezTo>
                  <a:cubicBezTo>
                    <a:pt x="1012" y="5665"/>
                    <a:pt x="1535" y="5020"/>
                    <a:pt x="2249" y="4794"/>
                  </a:cubicBezTo>
                  <a:cubicBezTo>
                    <a:pt x="2110" y="4794"/>
                    <a:pt x="1883" y="4724"/>
                    <a:pt x="1744" y="4724"/>
                  </a:cubicBezTo>
                  <a:close/>
                  <a:moveTo>
                    <a:pt x="9727" y="9448"/>
                  </a:moveTo>
                  <a:cubicBezTo>
                    <a:pt x="8786" y="9448"/>
                    <a:pt x="7984" y="10163"/>
                    <a:pt x="7984" y="11191"/>
                  </a:cubicBezTo>
                  <a:cubicBezTo>
                    <a:pt x="7984" y="12132"/>
                    <a:pt x="8786" y="12934"/>
                    <a:pt x="9727" y="12934"/>
                  </a:cubicBezTo>
                  <a:cubicBezTo>
                    <a:pt x="9954" y="12934"/>
                    <a:pt x="10093" y="12864"/>
                    <a:pt x="10250" y="12864"/>
                  </a:cubicBezTo>
                  <a:cubicBezTo>
                    <a:pt x="9588" y="12568"/>
                    <a:pt x="9082" y="11906"/>
                    <a:pt x="9082" y="11191"/>
                  </a:cubicBezTo>
                  <a:cubicBezTo>
                    <a:pt x="9082" y="10389"/>
                    <a:pt x="9588" y="9727"/>
                    <a:pt x="10250" y="9518"/>
                  </a:cubicBezTo>
                  <a:cubicBezTo>
                    <a:pt x="10093" y="9448"/>
                    <a:pt x="9954" y="9448"/>
                    <a:pt x="9727" y="9448"/>
                  </a:cubicBez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0296" tIns="90296" rIns="90296" bIns="90296" anchor="ctr" anchorCtr="0">
              <a:noAutofit/>
            </a:bodyPr>
            <a:lstStyle/>
            <a:p>
              <a:pPr defTabSz="902433" fontAlgn="auto">
                <a:spcBef>
                  <a:spcPts val="0"/>
                </a:spcBef>
                <a:spcAft>
                  <a:spcPts val="0"/>
                </a:spcAft>
              </a:pPr>
              <a:endParaRPr sz="167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3676;p64"/>
            <p:cNvSpPr/>
            <p:nvPr/>
          </p:nvSpPr>
          <p:spPr>
            <a:xfrm>
              <a:off x="6766444" y="2027130"/>
              <a:ext cx="420657" cy="384967"/>
            </a:xfrm>
            <a:custGeom>
              <a:avLst/>
              <a:gdLst/>
              <a:ahLst/>
              <a:cxnLst/>
              <a:rect l="l" t="t" r="r" b="b"/>
              <a:pathLst>
                <a:path w="17868" h="16352" extrusionOk="0">
                  <a:moveTo>
                    <a:pt x="16125" y="1"/>
                  </a:moveTo>
                  <a:cubicBezTo>
                    <a:pt x="15184" y="1"/>
                    <a:pt x="14382" y="803"/>
                    <a:pt x="14382" y="1744"/>
                  </a:cubicBezTo>
                  <a:cubicBezTo>
                    <a:pt x="14382" y="2685"/>
                    <a:pt x="15184" y="3487"/>
                    <a:pt x="16125" y="3487"/>
                  </a:cubicBezTo>
                  <a:cubicBezTo>
                    <a:pt x="17066" y="3487"/>
                    <a:pt x="17868" y="2685"/>
                    <a:pt x="17868" y="1744"/>
                  </a:cubicBezTo>
                  <a:cubicBezTo>
                    <a:pt x="17868" y="803"/>
                    <a:pt x="17066" y="1"/>
                    <a:pt x="16125" y="1"/>
                  </a:cubicBezTo>
                  <a:close/>
                  <a:moveTo>
                    <a:pt x="7130" y="3417"/>
                  </a:moveTo>
                  <a:cubicBezTo>
                    <a:pt x="6172" y="3417"/>
                    <a:pt x="5387" y="4219"/>
                    <a:pt x="5387" y="5160"/>
                  </a:cubicBezTo>
                  <a:cubicBezTo>
                    <a:pt x="5387" y="6102"/>
                    <a:pt x="6172" y="6904"/>
                    <a:pt x="7130" y="6904"/>
                  </a:cubicBezTo>
                  <a:cubicBezTo>
                    <a:pt x="8141" y="6904"/>
                    <a:pt x="8873" y="6102"/>
                    <a:pt x="8873" y="5160"/>
                  </a:cubicBezTo>
                  <a:cubicBezTo>
                    <a:pt x="8873" y="4219"/>
                    <a:pt x="8141" y="3417"/>
                    <a:pt x="7130" y="3417"/>
                  </a:cubicBezTo>
                  <a:close/>
                  <a:moveTo>
                    <a:pt x="158" y="8281"/>
                  </a:moveTo>
                  <a:cubicBezTo>
                    <a:pt x="71" y="8786"/>
                    <a:pt x="1" y="9379"/>
                    <a:pt x="1" y="9884"/>
                  </a:cubicBezTo>
                  <a:cubicBezTo>
                    <a:pt x="1" y="10459"/>
                    <a:pt x="71" y="10965"/>
                    <a:pt x="158" y="11488"/>
                  </a:cubicBezTo>
                  <a:cubicBezTo>
                    <a:pt x="733" y="11192"/>
                    <a:pt x="1169" y="10616"/>
                    <a:pt x="1169" y="9884"/>
                  </a:cubicBezTo>
                  <a:cubicBezTo>
                    <a:pt x="1169" y="9152"/>
                    <a:pt x="733" y="8577"/>
                    <a:pt x="158" y="8281"/>
                  </a:cubicBezTo>
                  <a:close/>
                  <a:moveTo>
                    <a:pt x="15184" y="8141"/>
                  </a:moveTo>
                  <a:cubicBezTo>
                    <a:pt x="14242" y="8141"/>
                    <a:pt x="13440" y="8943"/>
                    <a:pt x="13440" y="9884"/>
                  </a:cubicBezTo>
                  <a:cubicBezTo>
                    <a:pt x="13440" y="10826"/>
                    <a:pt x="14242" y="11627"/>
                    <a:pt x="15184" y="11627"/>
                  </a:cubicBezTo>
                  <a:cubicBezTo>
                    <a:pt x="16125" y="11627"/>
                    <a:pt x="16927" y="10826"/>
                    <a:pt x="16927" y="9884"/>
                  </a:cubicBezTo>
                  <a:cubicBezTo>
                    <a:pt x="16927" y="8943"/>
                    <a:pt x="16125" y="8141"/>
                    <a:pt x="15184" y="8141"/>
                  </a:cubicBezTo>
                  <a:close/>
                  <a:moveTo>
                    <a:pt x="7130" y="12865"/>
                  </a:moveTo>
                  <a:cubicBezTo>
                    <a:pt x="6172" y="12865"/>
                    <a:pt x="5387" y="13580"/>
                    <a:pt x="5387" y="14608"/>
                  </a:cubicBezTo>
                  <a:cubicBezTo>
                    <a:pt x="5387" y="15549"/>
                    <a:pt x="6172" y="16351"/>
                    <a:pt x="7130" y="16351"/>
                  </a:cubicBezTo>
                  <a:cubicBezTo>
                    <a:pt x="8141" y="16351"/>
                    <a:pt x="8873" y="15549"/>
                    <a:pt x="8873" y="14608"/>
                  </a:cubicBezTo>
                  <a:cubicBezTo>
                    <a:pt x="8873" y="13580"/>
                    <a:pt x="8141" y="12865"/>
                    <a:pt x="7130" y="12865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0296" tIns="90296" rIns="90296" bIns="90296" anchor="ctr" anchorCtr="0">
              <a:noAutofit/>
            </a:bodyPr>
            <a:lstStyle/>
            <a:p>
              <a:pPr defTabSz="902433" fontAlgn="auto">
                <a:spcBef>
                  <a:spcPts val="0"/>
                </a:spcBef>
                <a:spcAft>
                  <a:spcPts val="0"/>
                </a:spcAft>
              </a:pPr>
              <a:endParaRPr sz="167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3677;p64"/>
            <p:cNvSpPr/>
            <p:nvPr/>
          </p:nvSpPr>
          <p:spPr>
            <a:xfrm>
              <a:off x="6893267" y="2027130"/>
              <a:ext cx="264712" cy="384967"/>
            </a:xfrm>
            <a:custGeom>
              <a:avLst/>
              <a:gdLst/>
              <a:ahLst/>
              <a:cxnLst/>
              <a:rect l="l" t="t" r="r" b="b"/>
              <a:pathLst>
                <a:path w="11244" h="16352" extrusionOk="0">
                  <a:moveTo>
                    <a:pt x="10738" y="1"/>
                  </a:moveTo>
                  <a:cubicBezTo>
                    <a:pt x="9797" y="1"/>
                    <a:pt x="8995" y="803"/>
                    <a:pt x="8995" y="1744"/>
                  </a:cubicBezTo>
                  <a:cubicBezTo>
                    <a:pt x="8995" y="2685"/>
                    <a:pt x="9797" y="3487"/>
                    <a:pt x="10738" y="3487"/>
                  </a:cubicBezTo>
                  <a:cubicBezTo>
                    <a:pt x="10964" y="3487"/>
                    <a:pt x="11104" y="3487"/>
                    <a:pt x="11243" y="3417"/>
                  </a:cubicBezTo>
                  <a:cubicBezTo>
                    <a:pt x="10598" y="3208"/>
                    <a:pt x="10093" y="2546"/>
                    <a:pt x="10093" y="1744"/>
                  </a:cubicBezTo>
                  <a:cubicBezTo>
                    <a:pt x="10093" y="942"/>
                    <a:pt x="10598" y="297"/>
                    <a:pt x="11243" y="71"/>
                  </a:cubicBezTo>
                  <a:cubicBezTo>
                    <a:pt x="11104" y="1"/>
                    <a:pt x="10964" y="1"/>
                    <a:pt x="10738" y="1"/>
                  </a:cubicBezTo>
                  <a:close/>
                  <a:moveTo>
                    <a:pt x="1743" y="3417"/>
                  </a:moveTo>
                  <a:cubicBezTo>
                    <a:pt x="785" y="3417"/>
                    <a:pt x="0" y="4219"/>
                    <a:pt x="0" y="5160"/>
                  </a:cubicBezTo>
                  <a:cubicBezTo>
                    <a:pt x="0" y="6102"/>
                    <a:pt x="785" y="6904"/>
                    <a:pt x="1743" y="6904"/>
                  </a:cubicBezTo>
                  <a:cubicBezTo>
                    <a:pt x="1953" y="6904"/>
                    <a:pt x="2092" y="6834"/>
                    <a:pt x="2319" y="6834"/>
                  </a:cubicBezTo>
                  <a:cubicBezTo>
                    <a:pt x="1586" y="6607"/>
                    <a:pt x="1081" y="5962"/>
                    <a:pt x="1081" y="5160"/>
                  </a:cubicBezTo>
                  <a:cubicBezTo>
                    <a:pt x="1081" y="4359"/>
                    <a:pt x="1586" y="3714"/>
                    <a:pt x="2319" y="3487"/>
                  </a:cubicBezTo>
                  <a:cubicBezTo>
                    <a:pt x="2092" y="3417"/>
                    <a:pt x="1953" y="3417"/>
                    <a:pt x="1743" y="3417"/>
                  </a:cubicBezTo>
                  <a:close/>
                  <a:moveTo>
                    <a:pt x="9797" y="8141"/>
                  </a:moveTo>
                  <a:cubicBezTo>
                    <a:pt x="8855" y="8141"/>
                    <a:pt x="8053" y="8943"/>
                    <a:pt x="8053" y="9884"/>
                  </a:cubicBezTo>
                  <a:cubicBezTo>
                    <a:pt x="8053" y="10826"/>
                    <a:pt x="8855" y="11627"/>
                    <a:pt x="9797" y="11627"/>
                  </a:cubicBezTo>
                  <a:cubicBezTo>
                    <a:pt x="9936" y="11627"/>
                    <a:pt x="10163" y="11627"/>
                    <a:pt x="10302" y="11558"/>
                  </a:cubicBezTo>
                  <a:cubicBezTo>
                    <a:pt x="9587" y="11331"/>
                    <a:pt x="9064" y="10686"/>
                    <a:pt x="9064" y="9884"/>
                  </a:cubicBezTo>
                  <a:cubicBezTo>
                    <a:pt x="9064" y="9082"/>
                    <a:pt x="9587" y="8437"/>
                    <a:pt x="10302" y="8211"/>
                  </a:cubicBezTo>
                  <a:cubicBezTo>
                    <a:pt x="10163" y="8211"/>
                    <a:pt x="9936" y="8141"/>
                    <a:pt x="9797" y="8141"/>
                  </a:cubicBezTo>
                  <a:close/>
                  <a:moveTo>
                    <a:pt x="1743" y="12865"/>
                  </a:moveTo>
                  <a:cubicBezTo>
                    <a:pt x="785" y="12865"/>
                    <a:pt x="0" y="13580"/>
                    <a:pt x="0" y="14608"/>
                  </a:cubicBezTo>
                  <a:cubicBezTo>
                    <a:pt x="0" y="15549"/>
                    <a:pt x="785" y="16351"/>
                    <a:pt x="1743" y="16351"/>
                  </a:cubicBezTo>
                  <a:cubicBezTo>
                    <a:pt x="1953" y="16351"/>
                    <a:pt x="2092" y="16281"/>
                    <a:pt x="2319" y="16281"/>
                  </a:cubicBezTo>
                  <a:cubicBezTo>
                    <a:pt x="1586" y="15985"/>
                    <a:pt x="1081" y="15323"/>
                    <a:pt x="1081" y="14608"/>
                  </a:cubicBezTo>
                  <a:cubicBezTo>
                    <a:pt x="1081" y="13806"/>
                    <a:pt x="1586" y="13144"/>
                    <a:pt x="2319" y="12935"/>
                  </a:cubicBezTo>
                  <a:cubicBezTo>
                    <a:pt x="2092" y="12865"/>
                    <a:pt x="1953" y="12865"/>
                    <a:pt x="1743" y="12865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0296" tIns="90296" rIns="90296" bIns="90296" anchor="ctr" anchorCtr="0">
              <a:noAutofit/>
            </a:bodyPr>
            <a:lstStyle/>
            <a:p>
              <a:pPr defTabSz="902433" fontAlgn="auto">
                <a:spcBef>
                  <a:spcPts val="0"/>
                </a:spcBef>
                <a:spcAft>
                  <a:spcPts val="0"/>
                </a:spcAft>
              </a:pPr>
              <a:endParaRPr sz="1679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" y="42348"/>
            <a:ext cx="1955515" cy="120886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60671" y="5839693"/>
            <a:ext cx="2788912" cy="90259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2308" y="5839693"/>
            <a:ext cx="2788912" cy="9025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6750" y="1752600"/>
            <a:ext cx="11468100" cy="2667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n-SG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Ca ngợi tình cảm yêu thương và ý thức trách nhiệm đối với người thân, lòng trung thực, dũng cảm, sự nghiêm khắc với lỗi lầm bản thân của An-đrây-ca.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92898"/>
            <a:ext cx="3276600" cy="769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</a:rPr>
              <a:t>NỘI DUNG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2A9766-0032-47BE-B3AE-795A02EE6465}"/>
              </a:ext>
            </a:extLst>
          </p:cNvPr>
          <p:cNvSpPr/>
          <p:nvPr/>
        </p:nvSpPr>
        <p:spPr>
          <a:xfrm>
            <a:off x="228600" y="164831"/>
            <a:ext cx="1447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_Văn_Bản 14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 anchor="b">
            <a:spAutoFit/>
          </a:bodyPr>
          <a:lstStyle/>
          <a:p>
            <a:pPr algn="ctr"/>
            <a:r>
              <a:rPr lang="en-US" sz="5334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33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33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33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33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An-</a:t>
            </a:r>
            <a:r>
              <a:rPr lang="en-US" sz="5334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sz="533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5334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5334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334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_Văn_Bản 15"/>
          <p:cNvSpPr txBox="1">
            <a:spLocks noChangeArrowheads="1"/>
          </p:cNvSpPr>
          <p:nvPr/>
        </p:nvSpPr>
        <p:spPr bwMode="auto">
          <a:xfrm>
            <a:off x="1676400" y="1741928"/>
            <a:ext cx="9407408" cy="337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 algn="ctr"/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5334" dirty="0" err="1" smtClean="0">
                <a:latin typeface="Times New Roman" pitchFamily="18" charset="0"/>
                <a:cs typeface="Times New Roman" pitchFamily="18" charset="0"/>
              </a:rPr>
              <a:t>ỗi</a:t>
            </a:r>
            <a:r>
              <a:rPr lang="en-US" sz="533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5334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843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610683"/>
            <a:ext cx="109728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457200" algn="just">
              <a:lnSpc>
                <a:spcPct val="150000"/>
              </a:lnSpc>
              <a:defRPr/>
            </a:pP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Bước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vào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phòng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ông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nằm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,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em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hoảng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hốt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thấy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mẹ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đang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khóc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nấc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lên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.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Thì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ra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ông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đã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qua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đời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. “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Chỉ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vì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mình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mải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chơi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bóng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,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mua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thuốc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về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chậm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mà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ông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chết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.” – An-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đrây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-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ca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òa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khóc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và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kể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hết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mọi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chuyện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cho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mẹ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nghe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.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Mẹ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an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ủi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em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:</a:t>
            </a:r>
          </a:p>
          <a:p>
            <a:pPr marL="0" lvl="1" indent="457200" algn="just">
              <a:lnSpc>
                <a:spcPct val="150000"/>
              </a:lnSpc>
              <a:defRPr/>
            </a:pP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- Không, 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con không có lỗi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cs typeface="Arial" charset="0"/>
              </a:rPr>
              <a:t>Chẳng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thuốc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nào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cứu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nổi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ông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đâu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.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Ông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đã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mất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từ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lúc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con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vừa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ra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khỏi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cs typeface="Arial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cs typeface="Arial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3200" y="152400"/>
            <a:ext cx="6858000" cy="7694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LUYỆN ĐỌC DIỄN CẢM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2100" y="106680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</a:rPr>
              <a:t>Giọng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kể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trầm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buồn</a:t>
            </a:r>
            <a:endParaRPr lang="en-US" sz="3200" dirty="0" smtClean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2060"/>
                </a:solidFill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</a:rPr>
              <a:t>Giọng</a:t>
            </a:r>
            <a:r>
              <a:rPr lang="en-US" sz="3200" dirty="0" smtClean="0">
                <a:solidFill>
                  <a:srgbClr val="002060"/>
                </a:solidFill>
              </a:rPr>
              <a:t> An- </a:t>
            </a:r>
            <a:r>
              <a:rPr lang="en-US" sz="3200" dirty="0" err="1" smtClean="0">
                <a:solidFill>
                  <a:srgbClr val="002060"/>
                </a:solidFill>
              </a:rPr>
              <a:t>đrây</a:t>
            </a:r>
            <a:r>
              <a:rPr lang="en-US" sz="3200" dirty="0" smtClean="0">
                <a:solidFill>
                  <a:srgbClr val="002060"/>
                </a:solidFill>
              </a:rPr>
              <a:t> –ca: </a:t>
            </a:r>
            <a:r>
              <a:rPr lang="en-US" sz="3200" dirty="0" err="1" smtClean="0">
                <a:solidFill>
                  <a:srgbClr val="002060"/>
                </a:solidFill>
              </a:rPr>
              <a:t>buồn</a:t>
            </a:r>
            <a:r>
              <a:rPr lang="en-US" sz="3200" dirty="0" smtClean="0">
                <a:solidFill>
                  <a:srgbClr val="002060"/>
                </a:solidFill>
              </a:rPr>
              <a:t>, day </a:t>
            </a:r>
            <a:r>
              <a:rPr lang="en-US" sz="3200" dirty="0" err="1" smtClean="0">
                <a:solidFill>
                  <a:srgbClr val="002060"/>
                </a:solidFill>
              </a:rPr>
              <a:t>dứt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2060"/>
                </a:solidFill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</a:rPr>
              <a:t>Giọng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mẹ</a:t>
            </a:r>
            <a:r>
              <a:rPr lang="en-US" sz="3200" dirty="0" smtClean="0">
                <a:solidFill>
                  <a:srgbClr val="002060"/>
                </a:solidFill>
              </a:rPr>
              <a:t>: an </a:t>
            </a:r>
            <a:r>
              <a:rPr lang="en-US" sz="3200" dirty="0" err="1" smtClean="0">
                <a:solidFill>
                  <a:srgbClr val="002060"/>
                </a:solidFill>
              </a:rPr>
              <a:t>ủi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dịu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dàng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74665" y="12940"/>
            <a:ext cx="7575296" cy="6373958"/>
          </a:xfrm>
          <a:prstGeom prst="rect">
            <a:avLst/>
          </a:prstGeom>
          <a:ln>
            <a:solidFill>
              <a:srgbClr val="91B9B4"/>
            </a:solidFill>
          </a:ln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6" y="3758597"/>
            <a:ext cx="5315712" cy="282573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10" y="2983931"/>
            <a:ext cx="2665984" cy="3291338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83931"/>
            <a:ext cx="2357120" cy="3307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7035" y="2586434"/>
            <a:ext cx="5339965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THI ĐỌC DIỄN CẢM TOÀN BÀI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406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p30"/>
          <p:cNvSpPr txBox="1">
            <a:spLocks noGrp="1"/>
          </p:cNvSpPr>
          <p:nvPr>
            <p:ph type="title" idx="9"/>
          </p:nvPr>
        </p:nvSpPr>
        <p:spPr>
          <a:xfrm>
            <a:off x="969903" y="496875"/>
            <a:ext cx="8453600" cy="100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 DEMI" panose="020B0604020202020204" charset="0"/>
              </a:rPr>
              <a:t>DẶN DÒ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 DEMI" panose="020B0604020202020204" charset="0"/>
            </a:endParaRPr>
          </a:p>
        </p:txBody>
      </p:sp>
      <p:grpSp>
        <p:nvGrpSpPr>
          <p:cNvPr id="2351" name="Google Shape;2351;p30"/>
          <p:cNvGrpSpPr/>
          <p:nvPr/>
        </p:nvGrpSpPr>
        <p:grpSpPr>
          <a:xfrm>
            <a:off x="1507679" y="5009836"/>
            <a:ext cx="1094629" cy="912293"/>
            <a:chOff x="2226275" y="2120850"/>
            <a:chExt cx="356000" cy="296700"/>
          </a:xfrm>
        </p:grpSpPr>
        <p:sp>
          <p:nvSpPr>
            <p:cNvPr id="2352" name="Google Shape;2352;p30"/>
            <p:cNvSpPr/>
            <p:nvPr/>
          </p:nvSpPr>
          <p:spPr>
            <a:xfrm>
              <a:off x="2226275" y="2120850"/>
              <a:ext cx="356000" cy="296700"/>
            </a:xfrm>
            <a:custGeom>
              <a:avLst/>
              <a:gdLst/>
              <a:ahLst/>
              <a:cxnLst/>
              <a:rect l="l" t="t" r="r" b="b"/>
              <a:pathLst>
                <a:path w="14240" h="11868" extrusionOk="0">
                  <a:moveTo>
                    <a:pt x="3039" y="0"/>
                  </a:moveTo>
                  <a:cubicBezTo>
                    <a:pt x="1403" y="0"/>
                    <a:pt x="0" y="406"/>
                    <a:pt x="289" y="1883"/>
                  </a:cubicBezTo>
                  <a:cubicBezTo>
                    <a:pt x="812" y="4557"/>
                    <a:pt x="4016" y="8227"/>
                    <a:pt x="5769" y="10315"/>
                  </a:cubicBezTo>
                  <a:cubicBezTo>
                    <a:pt x="6470" y="11147"/>
                    <a:pt x="7390" y="11867"/>
                    <a:pt x="8347" y="11867"/>
                  </a:cubicBezTo>
                  <a:cubicBezTo>
                    <a:pt x="8813" y="11867"/>
                    <a:pt x="9287" y="11697"/>
                    <a:pt x="9749" y="11286"/>
                  </a:cubicBezTo>
                  <a:cubicBezTo>
                    <a:pt x="14240" y="7300"/>
                    <a:pt x="12814" y="1807"/>
                    <a:pt x="7252" y="564"/>
                  </a:cubicBezTo>
                  <a:cubicBezTo>
                    <a:pt x="6668" y="433"/>
                    <a:pt x="4729" y="0"/>
                    <a:pt x="3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53" name="Google Shape;2353;p30"/>
            <p:cNvSpPr/>
            <p:nvPr/>
          </p:nvSpPr>
          <p:spPr>
            <a:xfrm>
              <a:off x="2424900" y="2376425"/>
              <a:ext cx="10900" cy="11400"/>
            </a:xfrm>
            <a:custGeom>
              <a:avLst/>
              <a:gdLst/>
              <a:ahLst/>
              <a:cxnLst/>
              <a:rect l="l" t="t" r="r" b="b"/>
              <a:pathLst>
                <a:path w="436" h="456" extrusionOk="0">
                  <a:moveTo>
                    <a:pt x="122" y="0"/>
                  </a:moveTo>
                  <a:cubicBezTo>
                    <a:pt x="62" y="0"/>
                    <a:pt x="8" y="28"/>
                    <a:pt x="0" y="105"/>
                  </a:cubicBezTo>
                  <a:cubicBezTo>
                    <a:pt x="7" y="237"/>
                    <a:pt x="82" y="363"/>
                    <a:pt x="202" y="426"/>
                  </a:cubicBezTo>
                  <a:cubicBezTo>
                    <a:pt x="237" y="444"/>
                    <a:pt x="280" y="455"/>
                    <a:pt x="320" y="455"/>
                  </a:cubicBezTo>
                  <a:cubicBezTo>
                    <a:pt x="382" y="455"/>
                    <a:pt x="436" y="427"/>
                    <a:pt x="436" y="351"/>
                  </a:cubicBezTo>
                  <a:cubicBezTo>
                    <a:pt x="429" y="212"/>
                    <a:pt x="354" y="92"/>
                    <a:pt x="234" y="29"/>
                  </a:cubicBezTo>
                  <a:cubicBezTo>
                    <a:pt x="202" y="12"/>
                    <a:pt x="161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54" name="Google Shape;2354;p30"/>
            <p:cNvSpPr/>
            <p:nvPr/>
          </p:nvSpPr>
          <p:spPr>
            <a:xfrm>
              <a:off x="2412600" y="2377300"/>
              <a:ext cx="8550" cy="7925"/>
            </a:xfrm>
            <a:custGeom>
              <a:avLst/>
              <a:gdLst/>
              <a:ahLst/>
              <a:cxnLst/>
              <a:rect l="l" t="t" r="r" b="b"/>
              <a:pathLst>
                <a:path w="342" h="317" extrusionOk="0">
                  <a:moveTo>
                    <a:pt x="101" y="0"/>
                  </a:moveTo>
                  <a:cubicBezTo>
                    <a:pt x="13" y="0"/>
                    <a:pt x="0" y="82"/>
                    <a:pt x="26" y="152"/>
                  </a:cubicBezTo>
                  <a:cubicBezTo>
                    <a:pt x="64" y="234"/>
                    <a:pt x="139" y="297"/>
                    <a:pt x="228" y="316"/>
                  </a:cubicBezTo>
                  <a:lnTo>
                    <a:pt x="246" y="316"/>
                  </a:lnTo>
                  <a:cubicBezTo>
                    <a:pt x="250" y="316"/>
                    <a:pt x="253" y="316"/>
                    <a:pt x="256" y="316"/>
                  </a:cubicBezTo>
                  <a:cubicBezTo>
                    <a:pt x="297" y="316"/>
                    <a:pt x="335" y="281"/>
                    <a:pt x="335" y="240"/>
                  </a:cubicBezTo>
                  <a:cubicBezTo>
                    <a:pt x="341" y="196"/>
                    <a:pt x="328" y="145"/>
                    <a:pt x="297" y="114"/>
                  </a:cubicBezTo>
                  <a:cubicBezTo>
                    <a:pt x="253" y="44"/>
                    <a:pt x="177" y="7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55" name="Google Shape;2355;p30"/>
            <p:cNvSpPr/>
            <p:nvPr/>
          </p:nvSpPr>
          <p:spPr>
            <a:xfrm>
              <a:off x="2400050" y="2365000"/>
              <a:ext cx="8375" cy="6875"/>
            </a:xfrm>
            <a:custGeom>
              <a:avLst/>
              <a:gdLst/>
              <a:ahLst/>
              <a:cxnLst/>
              <a:rect l="l" t="t" r="r" b="b"/>
              <a:pathLst>
                <a:path w="335" h="275" extrusionOk="0">
                  <a:moveTo>
                    <a:pt x="136" y="1"/>
                  </a:moveTo>
                  <a:cubicBezTo>
                    <a:pt x="118" y="1"/>
                    <a:pt x="101" y="7"/>
                    <a:pt x="86" y="19"/>
                  </a:cubicBezTo>
                  <a:cubicBezTo>
                    <a:pt x="1" y="98"/>
                    <a:pt x="140" y="272"/>
                    <a:pt x="246" y="272"/>
                  </a:cubicBezTo>
                  <a:cubicBezTo>
                    <a:pt x="249" y="272"/>
                    <a:pt x="253" y="272"/>
                    <a:pt x="256" y="271"/>
                  </a:cubicBezTo>
                  <a:cubicBezTo>
                    <a:pt x="261" y="273"/>
                    <a:pt x="266" y="274"/>
                    <a:pt x="271" y="274"/>
                  </a:cubicBezTo>
                  <a:cubicBezTo>
                    <a:pt x="295" y="274"/>
                    <a:pt x="313" y="249"/>
                    <a:pt x="313" y="227"/>
                  </a:cubicBezTo>
                  <a:cubicBezTo>
                    <a:pt x="334" y="138"/>
                    <a:pt x="224" y="1"/>
                    <a:pt x="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56" name="Google Shape;2356;p30"/>
            <p:cNvSpPr/>
            <p:nvPr/>
          </p:nvSpPr>
          <p:spPr>
            <a:xfrm>
              <a:off x="2410275" y="2359600"/>
              <a:ext cx="5625" cy="5675"/>
            </a:xfrm>
            <a:custGeom>
              <a:avLst/>
              <a:gdLst/>
              <a:ahLst/>
              <a:cxnLst/>
              <a:rect l="l" t="t" r="r" b="b"/>
              <a:pathLst>
                <a:path w="225" h="227" extrusionOk="0">
                  <a:moveTo>
                    <a:pt x="53" y="0"/>
                  </a:moveTo>
                  <a:cubicBezTo>
                    <a:pt x="27" y="0"/>
                    <a:pt x="9" y="15"/>
                    <a:pt x="5" y="52"/>
                  </a:cubicBezTo>
                  <a:cubicBezTo>
                    <a:pt x="1" y="125"/>
                    <a:pt x="110" y="227"/>
                    <a:pt x="174" y="227"/>
                  </a:cubicBezTo>
                  <a:cubicBezTo>
                    <a:pt x="200" y="227"/>
                    <a:pt x="218" y="211"/>
                    <a:pt x="220" y="172"/>
                  </a:cubicBezTo>
                  <a:cubicBezTo>
                    <a:pt x="224" y="99"/>
                    <a:pt x="117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57" name="Google Shape;2357;p30"/>
            <p:cNvSpPr/>
            <p:nvPr/>
          </p:nvSpPr>
          <p:spPr>
            <a:xfrm>
              <a:off x="2446175" y="2366800"/>
              <a:ext cx="11375" cy="7700"/>
            </a:xfrm>
            <a:custGeom>
              <a:avLst/>
              <a:gdLst/>
              <a:ahLst/>
              <a:cxnLst/>
              <a:rect l="l" t="t" r="r" b="b"/>
              <a:pathLst>
                <a:path w="455" h="308" extrusionOk="0">
                  <a:moveTo>
                    <a:pt x="197" y="1"/>
                  </a:moveTo>
                  <a:cubicBezTo>
                    <a:pt x="160" y="1"/>
                    <a:pt x="122" y="10"/>
                    <a:pt x="83" y="29"/>
                  </a:cubicBezTo>
                  <a:cubicBezTo>
                    <a:pt x="1" y="67"/>
                    <a:pt x="83" y="193"/>
                    <a:pt x="140" y="218"/>
                  </a:cubicBezTo>
                  <a:cubicBezTo>
                    <a:pt x="196" y="244"/>
                    <a:pt x="234" y="263"/>
                    <a:pt x="278" y="288"/>
                  </a:cubicBezTo>
                  <a:cubicBezTo>
                    <a:pt x="299" y="301"/>
                    <a:pt x="323" y="308"/>
                    <a:pt x="346" y="308"/>
                  </a:cubicBezTo>
                  <a:cubicBezTo>
                    <a:pt x="367" y="308"/>
                    <a:pt x="387" y="303"/>
                    <a:pt x="404" y="294"/>
                  </a:cubicBezTo>
                  <a:cubicBezTo>
                    <a:pt x="442" y="269"/>
                    <a:pt x="455" y="225"/>
                    <a:pt x="436" y="187"/>
                  </a:cubicBezTo>
                  <a:cubicBezTo>
                    <a:pt x="389" y="75"/>
                    <a:pt x="301" y="1"/>
                    <a:pt x="1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58" name="Google Shape;2358;p30"/>
            <p:cNvSpPr/>
            <p:nvPr/>
          </p:nvSpPr>
          <p:spPr>
            <a:xfrm>
              <a:off x="2450925" y="2382025"/>
              <a:ext cx="5500" cy="4925"/>
            </a:xfrm>
            <a:custGeom>
              <a:avLst/>
              <a:gdLst/>
              <a:ahLst/>
              <a:cxnLst/>
              <a:rect l="l" t="t" r="r" b="b"/>
              <a:pathLst>
                <a:path w="220" h="197" extrusionOk="0">
                  <a:moveTo>
                    <a:pt x="106" y="1"/>
                  </a:moveTo>
                  <a:cubicBezTo>
                    <a:pt x="95" y="1"/>
                    <a:pt x="84" y="6"/>
                    <a:pt x="76" y="19"/>
                  </a:cubicBezTo>
                  <a:cubicBezTo>
                    <a:pt x="0" y="57"/>
                    <a:pt x="76" y="158"/>
                    <a:pt x="120" y="183"/>
                  </a:cubicBezTo>
                  <a:cubicBezTo>
                    <a:pt x="137" y="193"/>
                    <a:pt x="152" y="197"/>
                    <a:pt x="164" y="197"/>
                  </a:cubicBezTo>
                  <a:cubicBezTo>
                    <a:pt x="210" y="197"/>
                    <a:pt x="219" y="139"/>
                    <a:pt x="189" y="89"/>
                  </a:cubicBezTo>
                  <a:lnTo>
                    <a:pt x="183" y="70"/>
                  </a:lnTo>
                  <a:cubicBezTo>
                    <a:pt x="174" y="42"/>
                    <a:pt x="137" y="1"/>
                    <a:pt x="1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59" name="Google Shape;2359;p30"/>
            <p:cNvSpPr/>
            <p:nvPr/>
          </p:nvSpPr>
          <p:spPr>
            <a:xfrm>
              <a:off x="2340075" y="2218975"/>
              <a:ext cx="7125" cy="7500"/>
            </a:xfrm>
            <a:custGeom>
              <a:avLst/>
              <a:gdLst/>
              <a:ahLst/>
              <a:cxnLst/>
              <a:rect l="l" t="t" r="r" b="b"/>
              <a:pathLst>
                <a:path w="285" h="300" extrusionOk="0">
                  <a:moveTo>
                    <a:pt x="79" y="0"/>
                  </a:moveTo>
                  <a:cubicBezTo>
                    <a:pt x="39" y="0"/>
                    <a:pt x="4" y="20"/>
                    <a:pt x="0" y="70"/>
                  </a:cubicBezTo>
                  <a:cubicBezTo>
                    <a:pt x="0" y="159"/>
                    <a:pt x="51" y="241"/>
                    <a:pt x="133" y="279"/>
                  </a:cubicBezTo>
                  <a:cubicBezTo>
                    <a:pt x="153" y="291"/>
                    <a:pt x="180" y="300"/>
                    <a:pt x="206" y="300"/>
                  </a:cubicBezTo>
                  <a:cubicBezTo>
                    <a:pt x="245" y="300"/>
                    <a:pt x="280" y="281"/>
                    <a:pt x="284" y="228"/>
                  </a:cubicBezTo>
                  <a:cubicBezTo>
                    <a:pt x="278" y="140"/>
                    <a:pt x="227" y="64"/>
                    <a:pt x="152" y="20"/>
                  </a:cubicBezTo>
                  <a:cubicBezTo>
                    <a:pt x="130" y="8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0" name="Google Shape;2360;p30"/>
            <p:cNvSpPr/>
            <p:nvPr/>
          </p:nvSpPr>
          <p:spPr>
            <a:xfrm>
              <a:off x="2321475" y="2220175"/>
              <a:ext cx="6950" cy="6300"/>
            </a:xfrm>
            <a:custGeom>
              <a:avLst/>
              <a:gdLst/>
              <a:ahLst/>
              <a:cxnLst/>
              <a:rect l="l" t="t" r="r" b="b"/>
              <a:pathLst>
                <a:path w="278" h="252" extrusionOk="0">
                  <a:moveTo>
                    <a:pt x="62" y="0"/>
                  </a:moveTo>
                  <a:cubicBezTo>
                    <a:pt x="42" y="0"/>
                    <a:pt x="21" y="7"/>
                    <a:pt x="13" y="29"/>
                  </a:cubicBezTo>
                  <a:cubicBezTo>
                    <a:pt x="6" y="48"/>
                    <a:pt x="0" y="60"/>
                    <a:pt x="0" y="79"/>
                  </a:cubicBezTo>
                  <a:cubicBezTo>
                    <a:pt x="0" y="133"/>
                    <a:pt x="95" y="252"/>
                    <a:pt x="155" y="252"/>
                  </a:cubicBezTo>
                  <a:cubicBezTo>
                    <a:pt x="173" y="252"/>
                    <a:pt x="187" y="242"/>
                    <a:pt x="196" y="218"/>
                  </a:cubicBezTo>
                  <a:cubicBezTo>
                    <a:pt x="202" y="205"/>
                    <a:pt x="208" y="199"/>
                    <a:pt x="208" y="199"/>
                  </a:cubicBezTo>
                  <a:cubicBezTo>
                    <a:pt x="278" y="161"/>
                    <a:pt x="208" y="54"/>
                    <a:pt x="164" y="35"/>
                  </a:cubicBezTo>
                  <a:cubicBezTo>
                    <a:pt x="139" y="22"/>
                    <a:pt x="114" y="10"/>
                    <a:pt x="88" y="4"/>
                  </a:cubicBezTo>
                  <a:cubicBezTo>
                    <a:pt x="81" y="2"/>
                    <a:pt x="72" y="0"/>
                    <a:pt x="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1" name="Google Shape;2361;p30"/>
            <p:cNvSpPr/>
            <p:nvPr/>
          </p:nvSpPr>
          <p:spPr>
            <a:xfrm>
              <a:off x="2344175" y="2249950"/>
              <a:ext cx="7575" cy="7350"/>
            </a:xfrm>
            <a:custGeom>
              <a:avLst/>
              <a:gdLst/>
              <a:ahLst/>
              <a:cxnLst/>
              <a:rect l="l" t="t" r="r" b="b"/>
              <a:pathLst>
                <a:path w="303" h="294" extrusionOk="0">
                  <a:moveTo>
                    <a:pt x="115" y="1"/>
                  </a:moveTo>
                  <a:cubicBezTo>
                    <a:pt x="106" y="1"/>
                    <a:pt x="97" y="2"/>
                    <a:pt x="89" y="5"/>
                  </a:cubicBezTo>
                  <a:cubicBezTo>
                    <a:pt x="0" y="30"/>
                    <a:pt x="57" y="162"/>
                    <a:pt x="95" y="206"/>
                  </a:cubicBezTo>
                  <a:lnTo>
                    <a:pt x="114" y="219"/>
                  </a:lnTo>
                  <a:lnTo>
                    <a:pt x="107" y="213"/>
                  </a:lnTo>
                  <a:lnTo>
                    <a:pt x="107" y="213"/>
                  </a:lnTo>
                  <a:cubicBezTo>
                    <a:pt x="143" y="248"/>
                    <a:pt x="208" y="293"/>
                    <a:pt x="253" y="293"/>
                  </a:cubicBezTo>
                  <a:cubicBezTo>
                    <a:pt x="280" y="293"/>
                    <a:pt x="301" y="277"/>
                    <a:pt x="303" y="232"/>
                  </a:cubicBezTo>
                  <a:cubicBezTo>
                    <a:pt x="303" y="200"/>
                    <a:pt x="303" y="175"/>
                    <a:pt x="290" y="143"/>
                  </a:cubicBezTo>
                  <a:cubicBezTo>
                    <a:pt x="262" y="87"/>
                    <a:pt x="189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2" name="Google Shape;2362;p30"/>
            <p:cNvSpPr/>
            <p:nvPr/>
          </p:nvSpPr>
          <p:spPr>
            <a:xfrm>
              <a:off x="2349675" y="2232100"/>
              <a:ext cx="8400" cy="6400"/>
            </a:xfrm>
            <a:custGeom>
              <a:avLst/>
              <a:gdLst/>
              <a:ahLst/>
              <a:cxnLst/>
              <a:rect l="l" t="t" r="r" b="b"/>
              <a:pathLst>
                <a:path w="336" h="256" extrusionOk="0">
                  <a:moveTo>
                    <a:pt x="138" y="1"/>
                  </a:moveTo>
                  <a:cubicBezTo>
                    <a:pt x="130" y="1"/>
                    <a:pt x="122" y="2"/>
                    <a:pt x="115" y="6"/>
                  </a:cubicBezTo>
                  <a:lnTo>
                    <a:pt x="96" y="18"/>
                  </a:lnTo>
                  <a:cubicBezTo>
                    <a:pt x="1" y="63"/>
                    <a:pt x="96" y="195"/>
                    <a:pt x="152" y="227"/>
                  </a:cubicBezTo>
                  <a:lnTo>
                    <a:pt x="184" y="239"/>
                  </a:lnTo>
                  <a:cubicBezTo>
                    <a:pt x="204" y="246"/>
                    <a:pt x="232" y="256"/>
                    <a:pt x="256" y="256"/>
                  </a:cubicBezTo>
                  <a:cubicBezTo>
                    <a:pt x="279" y="256"/>
                    <a:pt x="298" y="247"/>
                    <a:pt x="304" y="220"/>
                  </a:cubicBezTo>
                  <a:cubicBezTo>
                    <a:pt x="335" y="145"/>
                    <a:pt x="285" y="94"/>
                    <a:pt x="234" y="44"/>
                  </a:cubicBezTo>
                  <a:cubicBezTo>
                    <a:pt x="214" y="28"/>
                    <a:pt x="173" y="1"/>
                    <a:pt x="1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3" name="Google Shape;2363;p30"/>
            <p:cNvSpPr/>
            <p:nvPr/>
          </p:nvSpPr>
          <p:spPr>
            <a:xfrm>
              <a:off x="2386900" y="2247800"/>
              <a:ext cx="7600" cy="7500"/>
            </a:xfrm>
            <a:custGeom>
              <a:avLst/>
              <a:gdLst/>
              <a:ahLst/>
              <a:cxnLst/>
              <a:rect l="l" t="t" r="r" b="b"/>
              <a:pathLst>
                <a:path w="304" h="300" extrusionOk="0">
                  <a:moveTo>
                    <a:pt x="98" y="0"/>
                  </a:moveTo>
                  <a:cubicBezTo>
                    <a:pt x="86" y="0"/>
                    <a:pt x="74" y="4"/>
                    <a:pt x="63" y="15"/>
                  </a:cubicBezTo>
                  <a:cubicBezTo>
                    <a:pt x="51" y="21"/>
                    <a:pt x="38" y="34"/>
                    <a:pt x="32" y="53"/>
                  </a:cubicBezTo>
                  <a:cubicBezTo>
                    <a:pt x="32" y="65"/>
                    <a:pt x="26" y="84"/>
                    <a:pt x="26" y="97"/>
                  </a:cubicBezTo>
                  <a:lnTo>
                    <a:pt x="26" y="109"/>
                  </a:lnTo>
                  <a:lnTo>
                    <a:pt x="26" y="109"/>
                  </a:lnTo>
                  <a:cubicBezTo>
                    <a:pt x="0" y="166"/>
                    <a:pt x="63" y="242"/>
                    <a:pt x="108" y="261"/>
                  </a:cubicBezTo>
                  <a:cubicBezTo>
                    <a:pt x="127" y="273"/>
                    <a:pt x="145" y="286"/>
                    <a:pt x="171" y="292"/>
                  </a:cubicBezTo>
                  <a:cubicBezTo>
                    <a:pt x="181" y="298"/>
                    <a:pt x="192" y="300"/>
                    <a:pt x="203" y="300"/>
                  </a:cubicBezTo>
                  <a:cubicBezTo>
                    <a:pt x="230" y="300"/>
                    <a:pt x="256" y="284"/>
                    <a:pt x="265" y="261"/>
                  </a:cubicBezTo>
                  <a:lnTo>
                    <a:pt x="278" y="248"/>
                  </a:lnTo>
                  <a:cubicBezTo>
                    <a:pt x="303" y="210"/>
                    <a:pt x="272" y="147"/>
                    <a:pt x="253" y="116"/>
                  </a:cubicBezTo>
                  <a:cubicBezTo>
                    <a:pt x="227" y="72"/>
                    <a:pt x="196" y="34"/>
                    <a:pt x="145" y="15"/>
                  </a:cubicBezTo>
                  <a:cubicBezTo>
                    <a:pt x="131" y="8"/>
                    <a:pt x="114" y="0"/>
                    <a:pt x="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4" name="Google Shape;2364;p30"/>
            <p:cNvSpPr/>
            <p:nvPr/>
          </p:nvSpPr>
          <p:spPr>
            <a:xfrm>
              <a:off x="2384850" y="2218500"/>
              <a:ext cx="3325" cy="3375"/>
            </a:xfrm>
            <a:custGeom>
              <a:avLst/>
              <a:gdLst/>
              <a:ahLst/>
              <a:cxnLst/>
              <a:rect l="l" t="t" r="r" b="b"/>
              <a:pathLst>
                <a:path w="133" h="135" extrusionOk="0">
                  <a:moveTo>
                    <a:pt x="28" y="1"/>
                  </a:moveTo>
                  <a:cubicBezTo>
                    <a:pt x="13" y="1"/>
                    <a:pt x="2" y="10"/>
                    <a:pt x="0" y="33"/>
                  </a:cubicBezTo>
                  <a:cubicBezTo>
                    <a:pt x="0" y="74"/>
                    <a:pt x="66" y="134"/>
                    <a:pt x="105" y="134"/>
                  </a:cubicBezTo>
                  <a:cubicBezTo>
                    <a:pt x="120" y="134"/>
                    <a:pt x="131" y="125"/>
                    <a:pt x="133" y="102"/>
                  </a:cubicBezTo>
                  <a:cubicBezTo>
                    <a:pt x="133" y="61"/>
                    <a:pt x="67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5" name="Google Shape;2365;p30"/>
            <p:cNvSpPr/>
            <p:nvPr/>
          </p:nvSpPr>
          <p:spPr>
            <a:xfrm>
              <a:off x="2358825" y="2198375"/>
              <a:ext cx="7375" cy="6625"/>
            </a:xfrm>
            <a:custGeom>
              <a:avLst/>
              <a:gdLst/>
              <a:ahLst/>
              <a:cxnLst/>
              <a:rect l="l" t="t" r="r" b="b"/>
              <a:pathLst>
                <a:path w="295" h="265" extrusionOk="0">
                  <a:moveTo>
                    <a:pt x="91" y="0"/>
                  </a:moveTo>
                  <a:cubicBezTo>
                    <a:pt x="74" y="0"/>
                    <a:pt x="59" y="5"/>
                    <a:pt x="45" y="18"/>
                  </a:cubicBezTo>
                  <a:lnTo>
                    <a:pt x="39" y="30"/>
                  </a:lnTo>
                  <a:cubicBezTo>
                    <a:pt x="1" y="56"/>
                    <a:pt x="13" y="100"/>
                    <a:pt x="26" y="131"/>
                  </a:cubicBezTo>
                  <a:cubicBezTo>
                    <a:pt x="51" y="207"/>
                    <a:pt x="121" y="264"/>
                    <a:pt x="203" y="264"/>
                  </a:cubicBezTo>
                  <a:cubicBezTo>
                    <a:pt x="207" y="264"/>
                    <a:pt x="212" y="265"/>
                    <a:pt x="216" y="265"/>
                  </a:cubicBezTo>
                  <a:cubicBezTo>
                    <a:pt x="295" y="265"/>
                    <a:pt x="270" y="154"/>
                    <a:pt x="240" y="106"/>
                  </a:cubicBezTo>
                  <a:cubicBezTo>
                    <a:pt x="216" y="67"/>
                    <a:pt x="149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6" name="Google Shape;2366;p30"/>
            <p:cNvSpPr/>
            <p:nvPr/>
          </p:nvSpPr>
          <p:spPr>
            <a:xfrm>
              <a:off x="2374525" y="2270850"/>
              <a:ext cx="8875" cy="9075"/>
            </a:xfrm>
            <a:custGeom>
              <a:avLst/>
              <a:gdLst/>
              <a:ahLst/>
              <a:cxnLst/>
              <a:rect l="l" t="t" r="r" b="b"/>
              <a:pathLst>
                <a:path w="355" h="363" extrusionOk="0">
                  <a:moveTo>
                    <a:pt x="80" y="0"/>
                  </a:moveTo>
                  <a:cubicBezTo>
                    <a:pt x="41" y="0"/>
                    <a:pt x="13" y="24"/>
                    <a:pt x="10" y="83"/>
                  </a:cubicBezTo>
                  <a:cubicBezTo>
                    <a:pt x="1" y="201"/>
                    <a:pt x="175" y="362"/>
                    <a:pt x="278" y="362"/>
                  </a:cubicBezTo>
                  <a:cubicBezTo>
                    <a:pt x="318" y="362"/>
                    <a:pt x="347" y="338"/>
                    <a:pt x="350" y="279"/>
                  </a:cubicBezTo>
                  <a:cubicBezTo>
                    <a:pt x="355" y="164"/>
                    <a:pt x="181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7" name="Google Shape;2367;p30"/>
            <p:cNvSpPr/>
            <p:nvPr/>
          </p:nvSpPr>
          <p:spPr>
            <a:xfrm>
              <a:off x="2372225" y="2245750"/>
              <a:ext cx="9250" cy="995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115" y="0"/>
                  </a:moveTo>
                  <a:cubicBezTo>
                    <a:pt x="91" y="0"/>
                    <a:pt x="67" y="6"/>
                    <a:pt x="45" y="21"/>
                  </a:cubicBezTo>
                  <a:cubicBezTo>
                    <a:pt x="39" y="21"/>
                    <a:pt x="39" y="21"/>
                    <a:pt x="32" y="27"/>
                  </a:cubicBezTo>
                  <a:cubicBezTo>
                    <a:pt x="1" y="46"/>
                    <a:pt x="1" y="103"/>
                    <a:pt x="7" y="135"/>
                  </a:cubicBezTo>
                  <a:cubicBezTo>
                    <a:pt x="7" y="147"/>
                    <a:pt x="13" y="160"/>
                    <a:pt x="20" y="173"/>
                  </a:cubicBezTo>
                  <a:cubicBezTo>
                    <a:pt x="39" y="250"/>
                    <a:pt x="147" y="397"/>
                    <a:pt x="242" y="397"/>
                  </a:cubicBezTo>
                  <a:cubicBezTo>
                    <a:pt x="271" y="397"/>
                    <a:pt x="299" y="383"/>
                    <a:pt x="323" y="349"/>
                  </a:cubicBezTo>
                  <a:cubicBezTo>
                    <a:pt x="335" y="324"/>
                    <a:pt x="348" y="305"/>
                    <a:pt x="354" y="273"/>
                  </a:cubicBezTo>
                  <a:cubicBezTo>
                    <a:pt x="370" y="163"/>
                    <a:pt x="237" y="0"/>
                    <a:pt x="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8" name="Google Shape;2368;p30"/>
            <p:cNvSpPr/>
            <p:nvPr/>
          </p:nvSpPr>
          <p:spPr>
            <a:xfrm>
              <a:off x="2375700" y="222592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15" y="1"/>
                  </a:moveTo>
                  <a:cubicBezTo>
                    <a:pt x="100" y="1"/>
                    <a:pt x="86" y="6"/>
                    <a:pt x="76" y="20"/>
                  </a:cubicBezTo>
                  <a:lnTo>
                    <a:pt x="38" y="57"/>
                  </a:lnTo>
                  <a:cubicBezTo>
                    <a:pt x="1" y="101"/>
                    <a:pt x="51" y="158"/>
                    <a:pt x="89" y="177"/>
                  </a:cubicBezTo>
                  <a:lnTo>
                    <a:pt x="108" y="177"/>
                  </a:lnTo>
                  <a:cubicBezTo>
                    <a:pt x="129" y="211"/>
                    <a:pt x="181" y="250"/>
                    <a:pt x="224" y="250"/>
                  </a:cubicBezTo>
                  <a:cubicBezTo>
                    <a:pt x="246" y="250"/>
                    <a:pt x="266" y="240"/>
                    <a:pt x="278" y="215"/>
                  </a:cubicBezTo>
                  <a:cubicBezTo>
                    <a:pt x="322" y="139"/>
                    <a:pt x="272" y="95"/>
                    <a:pt x="209" y="45"/>
                  </a:cubicBezTo>
                  <a:cubicBezTo>
                    <a:pt x="191" y="27"/>
                    <a:pt x="150" y="1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69" name="Google Shape;2369;p30"/>
            <p:cNvSpPr/>
            <p:nvPr/>
          </p:nvSpPr>
          <p:spPr>
            <a:xfrm>
              <a:off x="2399825" y="2231500"/>
              <a:ext cx="11375" cy="6450"/>
            </a:xfrm>
            <a:custGeom>
              <a:avLst/>
              <a:gdLst/>
              <a:ahLst/>
              <a:cxnLst/>
              <a:rect l="l" t="t" r="r" b="b"/>
              <a:pathLst>
                <a:path w="455" h="258" extrusionOk="0">
                  <a:moveTo>
                    <a:pt x="175" y="1"/>
                  </a:moveTo>
                  <a:cubicBezTo>
                    <a:pt x="133" y="1"/>
                    <a:pt x="98" y="22"/>
                    <a:pt x="57" y="49"/>
                  </a:cubicBezTo>
                  <a:cubicBezTo>
                    <a:pt x="1" y="87"/>
                    <a:pt x="83" y="175"/>
                    <a:pt x="114" y="194"/>
                  </a:cubicBezTo>
                  <a:cubicBezTo>
                    <a:pt x="165" y="219"/>
                    <a:pt x="225" y="257"/>
                    <a:pt x="282" y="257"/>
                  </a:cubicBezTo>
                  <a:cubicBezTo>
                    <a:pt x="296" y="257"/>
                    <a:pt x="309" y="255"/>
                    <a:pt x="322" y="251"/>
                  </a:cubicBezTo>
                  <a:cubicBezTo>
                    <a:pt x="455" y="206"/>
                    <a:pt x="291" y="30"/>
                    <a:pt x="228" y="11"/>
                  </a:cubicBezTo>
                  <a:cubicBezTo>
                    <a:pt x="208" y="4"/>
                    <a:pt x="191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0" name="Google Shape;2370;p30"/>
            <p:cNvSpPr/>
            <p:nvPr/>
          </p:nvSpPr>
          <p:spPr>
            <a:xfrm>
              <a:off x="2325400" y="2198275"/>
              <a:ext cx="11550" cy="10875"/>
            </a:xfrm>
            <a:custGeom>
              <a:avLst/>
              <a:gdLst/>
              <a:ahLst/>
              <a:cxnLst/>
              <a:rect l="l" t="t" r="r" b="b"/>
              <a:pathLst>
                <a:path w="462" h="435" extrusionOk="0">
                  <a:moveTo>
                    <a:pt x="149" y="0"/>
                  </a:moveTo>
                  <a:cubicBezTo>
                    <a:pt x="95" y="0"/>
                    <a:pt x="41" y="31"/>
                    <a:pt x="20" y="85"/>
                  </a:cubicBezTo>
                  <a:cubicBezTo>
                    <a:pt x="1" y="148"/>
                    <a:pt x="13" y="224"/>
                    <a:pt x="57" y="274"/>
                  </a:cubicBezTo>
                  <a:cubicBezTo>
                    <a:pt x="83" y="312"/>
                    <a:pt x="108" y="343"/>
                    <a:pt x="139" y="375"/>
                  </a:cubicBezTo>
                  <a:cubicBezTo>
                    <a:pt x="178" y="413"/>
                    <a:pt x="233" y="434"/>
                    <a:pt x="288" y="434"/>
                  </a:cubicBezTo>
                  <a:cubicBezTo>
                    <a:pt x="315" y="434"/>
                    <a:pt x="342" y="429"/>
                    <a:pt x="367" y="419"/>
                  </a:cubicBezTo>
                  <a:cubicBezTo>
                    <a:pt x="379" y="419"/>
                    <a:pt x="385" y="413"/>
                    <a:pt x="385" y="407"/>
                  </a:cubicBezTo>
                  <a:cubicBezTo>
                    <a:pt x="461" y="369"/>
                    <a:pt x="461" y="287"/>
                    <a:pt x="436" y="217"/>
                  </a:cubicBezTo>
                  <a:cubicBezTo>
                    <a:pt x="392" y="104"/>
                    <a:pt x="297" y="28"/>
                    <a:pt x="177" y="3"/>
                  </a:cubicBezTo>
                  <a:cubicBezTo>
                    <a:pt x="168" y="1"/>
                    <a:pt x="159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1" name="Google Shape;2371;p30"/>
            <p:cNvSpPr/>
            <p:nvPr/>
          </p:nvSpPr>
          <p:spPr>
            <a:xfrm>
              <a:off x="2252550" y="2151800"/>
              <a:ext cx="9925" cy="8750"/>
            </a:xfrm>
            <a:custGeom>
              <a:avLst/>
              <a:gdLst/>
              <a:ahLst/>
              <a:cxnLst/>
              <a:rect l="l" t="t" r="r" b="b"/>
              <a:pathLst>
                <a:path w="397" h="350" extrusionOk="0">
                  <a:moveTo>
                    <a:pt x="132" y="1"/>
                  </a:moveTo>
                  <a:cubicBezTo>
                    <a:pt x="113" y="1"/>
                    <a:pt x="95" y="3"/>
                    <a:pt x="77" y="8"/>
                  </a:cubicBezTo>
                  <a:cubicBezTo>
                    <a:pt x="1" y="27"/>
                    <a:pt x="13" y="115"/>
                    <a:pt x="32" y="165"/>
                  </a:cubicBezTo>
                  <a:cubicBezTo>
                    <a:pt x="64" y="241"/>
                    <a:pt x="127" y="304"/>
                    <a:pt x="209" y="336"/>
                  </a:cubicBezTo>
                  <a:cubicBezTo>
                    <a:pt x="234" y="342"/>
                    <a:pt x="259" y="348"/>
                    <a:pt x="291" y="348"/>
                  </a:cubicBezTo>
                  <a:cubicBezTo>
                    <a:pt x="297" y="349"/>
                    <a:pt x="302" y="349"/>
                    <a:pt x="307" y="349"/>
                  </a:cubicBezTo>
                  <a:cubicBezTo>
                    <a:pt x="392" y="349"/>
                    <a:pt x="397" y="250"/>
                    <a:pt x="367" y="184"/>
                  </a:cubicBezTo>
                  <a:cubicBezTo>
                    <a:pt x="340" y="76"/>
                    <a:pt x="239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2" name="Google Shape;2372;p30"/>
            <p:cNvSpPr/>
            <p:nvPr/>
          </p:nvSpPr>
          <p:spPr>
            <a:xfrm>
              <a:off x="2270425" y="2146000"/>
              <a:ext cx="10075" cy="7075"/>
            </a:xfrm>
            <a:custGeom>
              <a:avLst/>
              <a:gdLst/>
              <a:ahLst/>
              <a:cxnLst/>
              <a:rect l="l" t="t" r="r" b="b"/>
              <a:pathLst>
                <a:path w="403" h="283" extrusionOk="0">
                  <a:moveTo>
                    <a:pt x="142" y="0"/>
                  </a:moveTo>
                  <a:cubicBezTo>
                    <a:pt x="90" y="0"/>
                    <a:pt x="56" y="42"/>
                    <a:pt x="24" y="113"/>
                  </a:cubicBezTo>
                  <a:cubicBezTo>
                    <a:pt x="1" y="177"/>
                    <a:pt x="79" y="273"/>
                    <a:pt x="141" y="273"/>
                  </a:cubicBezTo>
                  <a:cubicBezTo>
                    <a:pt x="146" y="273"/>
                    <a:pt x="151" y="273"/>
                    <a:pt x="156" y="271"/>
                  </a:cubicBezTo>
                  <a:lnTo>
                    <a:pt x="194" y="259"/>
                  </a:lnTo>
                  <a:cubicBezTo>
                    <a:pt x="212" y="272"/>
                    <a:pt x="237" y="283"/>
                    <a:pt x="261" y="283"/>
                  </a:cubicBezTo>
                  <a:cubicBezTo>
                    <a:pt x="271" y="283"/>
                    <a:pt x="280" y="281"/>
                    <a:pt x="289" y="277"/>
                  </a:cubicBezTo>
                  <a:cubicBezTo>
                    <a:pt x="402" y="246"/>
                    <a:pt x="301" y="82"/>
                    <a:pt x="251" y="44"/>
                  </a:cubicBezTo>
                  <a:cubicBezTo>
                    <a:pt x="207" y="14"/>
                    <a:pt x="171" y="0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3" name="Google Shape;2373;p30"/>
            <p:cNvSpPr/>
            <p:nvPr/>
          </p:nvSpPr>
          <p:spPr>
            <a:xfrm>
              <a:off x="2263900" y="2168875"/>
              <a:ext cx="9650" cy="9500"/>
            </a:xfrm>
            <a:custGeom>
              <a:avLst/>
              <a:gdLst/>
              <a:ahLst/>
              <a:cxnLst/>
              <a:rect l="l" t="t" r="r" b="b"/>
              <a:pathLst>
                <a:path w="386" h="380" extrusionOk="0">
                  <a:moveTo>
                    <a:pt x="131" y="0"/>
                  </a:moveTo>
                  <a:cubicBezTo>
                    <a:pt x="119" y="0"/>
                    <a:pt x="107" y="2"/>
                    <a:pt x="96" y="6"/>
                  </a:cubicBezTo>
                  <a:cubicBezTo>
                    <a:pt x="1" y="37"/>
                    <a:pt x="39" y="163"/>
                    <a:pt x="77" y="220"/>
                  </a:cubicBezTo>
                  <a:lnTo>
                    <a:pt x="83" y="233"/>
                  </a:lnTo>
                  <a:cubicBezTo>
                    <a:pt x="115" y="287"/>
                    <a:pt x="217" y="380"/>
                    <a:pt x="296" y="380"/>
                  </a:cubicBezTo>
                  <a:cubicBezTo>
                    <a:pt x="327" y="380"/>
                    <a:pt x="355" y="365"/>
                    <a:pt x="373" y="327"/>
                  </a:cubicBezTo>
                  <a:cubicBezTo>
                    <a:pt x="379" y="315"/>
                    <a:pt x="386" y="296"/>
                    <a:pt x="386" y="283"/>
                  </a:cubicBezTo>
                  <a:cubicBezTo>
                    <a:pt x="386" y="214"/>
                    <a:pt x="354" y="145"/>
                    <a:pt x="304" y="100"/>
                  </a:cubicBezTo>
                  <a:cubicBezTo>
                    <a:pt x="261" y="52"/>
                    <a:pt x="196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4" name="Google Shape;2374;p30"/>
            <p:cNvSpPr/>
            <p:nvPr/>
          </p:nvSpPr>
          <p:spPr>
            <a:xfrm>
              <a:off x="2494200" y="2234150"/>
              <a:ext cx="7625" cy="7750"/>
            </a:xfrm>
            <a:custGeom>
              <a:avLst/>
              <a:gdLst/>
              <a:ahLst/>
              <a:cxnLst/>
              <a:rect l="l" t="t" r="r" b="b"/>
              <a:pathLst>
                <a:path w="305" h="310" extrusionOk="0">
                  <a:moveTo>
                    <a:pt x="72" y="1"/>
                  </a:moveTo>
                  <a:cubicBezTo>
                    <a:pt x="38" y="1"/>
                    <a:pt x="13" y="22"/>
                    <a:pt x="10" y="75"/>
                  </a:cubicBezTo>
                  <a:cubicBezTo>
                    <a:pt x="1" y="171"/>
                    <a:pt x="150" y="310"/>
                    <a:pt x="238" y="310"/>
                  </a:cubicBezTo>
                  <a:cubicBezTo>
                    <a:pt x="272" y="310"/>
                    <a:pt x="296" y="290"/>
                    <a:pt x="300" y="239"/>
                  </a:cubicBezTo>
                  <a:cubicBezTo>
                    <a:pt x="304" y="139"/>
                    <a:pt x="159" y="1"/>
                    <a:pt x="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5" name="Google Shape;2375;p30"/>
            <p:cNvSpPr/>
            <p:nvPr/>
          </p:nvSpPr>
          <p:spPr>
            <a:xfrm>
              <a:off x="2504375" y="2273500"/>
              <a:ext cx="9150" cy="8950"/>
            </a:xfrm>
            <a:custGeom>
              <a:avLst/>
              <a:gdLst/>
              <a:ahLst/>
              <a:cxnLst/>
              <a:rect l="l" t="t" r="r" b="b"/>
              <a:pathLst>
                <a:path w="366" h="358" extrusionOk="0">
                  <a:moveTo>
                    <a:pt x="89" y="1"/>
                  </a:moveTo>
                  <a:cubicBezTo>
                    <a:pt x="51" y="1"/>
                    <a:pt x="32" y="37"/>
                    <a:pt x="51" y="84"/>
                  </a:cubicBezTo>
                  <a:cubicBezTo>
                    <a:pt x="0" y="185"/>
                    <a:pt x="133" y="324"/>
                    <a:pt x="221" y="349"/>
                  </a:cubicBezTo>
                  <a:cubicBezTo>
                    <a:pt x="235" y="355"/>
                    <a:pt x="249" y="358"/>
                    <a:pt x="263" y="358"/>
                  </a:cubicBezTo>
                  <a:cubicBezTo>
                    <a:pt x="293" y="358"/>
                    <a:pt x="321" y="344"/>
                    <a:pt x="334" y="318"/>
                  </a:cubicBezTo>
                  <a:cubicBezTo>
                    <a:pt x="366" y="248"/>
                    <a:pt x="315" y="173"/>
                    <a:pt x="278" y="128"/>
                  </a:cubicBezTo>
                  <a:cubicBezTo>
                    <a:pt x="240" y="78"/>
                    <a:pt x="189" y="40"/>
                    <a:pt x="133" y="15"/>
                  </a:cubicBezTo>
                  <a:cubicBezTo>
                    <a:pt x="116" y="5"/>
                    <a:pt x="102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6" name="Google Shape;2376;p30"/>
            <p:cNvSpPr/>
            <p:nvPr/>
          </p:nvSpPr>
          <p:spPr>
            <a:xfrm>
              <a:off x="2463850" y="2285725"/>
              <a:ext cx="12800" cy="7000"/>
            </a:xfrm>
            <a:custGeom>
              <a:avLst/>
              <a:gdLst/>
              <a:ahLst/>
              <a:cxnLst/>
              <a:rect l="l" t="t" r="r" b="b"/>
              <a:pathLst>
                <a:path w="512" h="280" extrusionOk="0">
                  <a:moveTo>
                    <a:pt x="187" y="1"/>
                  </a:moveTo>
                  <a:cubicBezTo>
                    <a:pt x="168" y="1"/>
                    <a:pt x="150" y="4"/>
                    <a:pt x="133" y="12"/>
                  </a:cubicBezTo>
                  <a:cubicBezTo>
                    <a:pt x="0" y="62"/>
                    <a:pt x="171" y="239"/>
                    <a:pt x="234" y="264"/>
                  </a:cubicBezTo>
                  <a:cubicBezTo>
                    <a:pt x="261" y="275"/>
                    <a:pt x="284" y="280"/>
                    <a:pt x="305" y="280"/>
                  </a:cubicBezTo>
                  <a:cubicBezTo>
                    <a:pt x="366" y="280"/>
                    <a:pt x="407" y="238"/>
                    <a:pt x="473" y="201"/>
                  </a:cubicBezTo>
                  <a:cubicBezTo>
                    <a:pt x="511" y="182"/>
                    <a:pt x="473" y="125"/>
                    <a:pt x="442" y="106"/>
                  </a:cubicBezTo>
                  <a:cubicBezTo>
                    <a:pt x="369" y="75"/>
                    <a:pt x="274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7" name="Google Shape;2377;p30"/>
            <p:cNvSpPr/>
            <p:nvPr/>
          </p:nvSpPr>
          <p:spPr>
            <a:xfrm>
              <a:off x="2479450" y="2267475"/>
              <a:ext cx="10300" cy="8950"/>
            </a:xfrm>
            <a:custGeom>
              <a:avLst/>
              <a:gdLst/>
              <a:ahLst/>
              <a:cxnLst/>
              <a:rect l="l" t="t" r="r" b="b"/>
              <a:pathLst>
                <a:path w="412" h="358" extrusionOk="0">
                  <a:moveTo>
                    <a:pt x="125" y="0"/>
                  </a:moveTo>
                  <a:cubicBezTo>
                    <a:pt x="76" y="0"/>
                    <a:pt x="33" y="29"/>
                    <a:pt x="7" y="105"/>
                  </a:cubicBezTo>
                  <a:cubicBezTo>
                    <a:pt x="1" y="136"/>
                    <a:pt x="13" y="168"/>
                    <a:pt x="32" y="193"/>
                  </a:cubicBezTo>
                  <a:cubicBezTo>
                    <a:pt x="29" y="169"/>
                    <a:pt x="29" y="158"/>
                    <a:pt x="32" y="158"/>
                  </a:cubicBezTo>
                  <a:cubicBezTo>
                    <a:pt x="35" y="158"/>
                    <a:pt x="41" y="172"/>
                    <a:pt x="51" y="199"/>
                  </a:cubicBezTo>
                  <a:cubicBezTo>
                    <a:pt x="70" y="224"/>
                    <a:pt x="89" y="250"/>
                    <a:pt x="114" y="269"/>
                  </a:cubicBezTo>
                  <a:cubicBezTo>
                    <a:pt x="146" y="294"/>
                    <a:pt x="177" y="319"/>
                    <a:pt x="209" y="338"/>
                  </a:cubicBezTo>
                  <a:cubicBezTo>
                    <a:pt x="236" y="352"/>
                    <a:pt x="263" y="358"/>
                    <a:pt x="287" y="358"/>
                  </a:cubicBezTo>
                  <a:cubicBezTo>
                    <a:pt x="362" y="358"/>
                    <a:pt x="411" y="295"/>
                    <a:pt x="373" y="199"/>
                  </a:cubicBezTo>
                  <a:cubicBezTo>
                    <a:pt x="331" y="108"/>
                    <a:pt x="219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8" name="Google Shape;2378;p30"/>
            <p:cNvSpPr/>
            <p:nvPr/>
          </p:nvSpPr>
          <p:spPr>
            <a:xfrm>
              <a:off x="2493950" y="2292375"/>
              <a:ext cx="5675" cy="4900"/>
            </a:xfrm>
            <a:custGeom>
              <a:avLst/>
              <a:gdLst/>
              <a:ahLst/>
              <a:cxnLst/>
              <a:rect l="l" t="t" r="r" b="b"/>
              <a:pathLst>
                <a:path w="227" h="196" extrusionOk="0">
                  <a:moveTo>
                    <a:pt x="79" y="0"/>
                  </a:moveTo>
                  <a:cubicBezTo>
                    <a:pt x="63" y="0"/>
                    <a:pt x="48" y="9"/>
                    <a:pt x="39" y="29"/>
                  </a:cubicBezTo>
                  <a:cubicBezTo>
                    <a:pt x="1" y="86"/>
                    <a:pt x="51" y="130"/>
                    <a:pt x="95" y="168"/>
                  </a:cubicBezTo>
                  <a:cubicBezTo>
                    <a:pt x="116" y="186"/>
                    <a:pt x="140" y="195"/>
                    <a:pt x="161" y="195"/>
                  </a:cubicBezTo>
                  <a:cubicBezTo>
                    <a:pt x="199" y="195"/>
                    <a:pt x="227" y="166"/>
                    <a:pt x="203" y="105"/>
                  </a:cubicBezTo>
                  <a:cubicBezTo>
                    <a:pt x="193" y="72"/>
                    <a:pt x="128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79" name="Google Shape;2379;p30"/>
            <p:cNvSpPr/>
            <p:nvPr/>
          </p:nvSpPr>
          <p:spPr>
            <a:xfrm>
              <a:off x="2482300" y="2300800"/>
              <a:ext cx="6925" cy="6675"/>
            </a:xfrm>
            <a:custGeom>
              <a:avLst/>
              <a:gdLst/>
              <a:ahLst/>
              <a:cxnLst/>
              <a:rect l="l" t="t" r="r" b="b"/>
              <a:pathLst>
                <a:path w="277" h="267" extrusionOk="0">
                  <a:moveTo>
                    <a:pt x="73" y="1"/>
                  </a:moveTo>
                  <a:cubicBezTo>
                    <a:pt x="28" y="1"/>
                    <a:pt x="1" y="42"/>
                    <a:pt x="13" y="83"/>
                  </a:cubicBezTo>
                  <a:cubicBezTo>
                    <a:pt x="13" y="90"/>
                    <a:pt x="13" y="96"/>
                    <a:pt x="13" y="102"/>
                  </a:cubicBezTo>
                  <a:cubicBezTo>
                    <a:pt x="32" y="184"/>
                    <a:pt x="101" y="254"/>
                    <a:pt x="183" y="266"/>
                  </a:cubicBezTo>
                  <a:cubicBezTo>
                    <a:pt x="186" y="266"/>
                    <a:pt x="188" y="267"/>
                    <a:pt x="190" y="267"/>
                  </a:cubicBezTo>
                  <a:cubicBezTo>
                    <a:pt x="277" y="267"/>
                    <a:pt x="264" y="158"/>
                    <a:pt x="227" y="109"/>
                  </a:cubicBezTo>
                  <a:lnTo>
                    <a:pt x="221" y="96"/>
                  </a:lnTo>
                  <a:cubicBezTo>
                    <a:pt x="189" y="46"/>
                    <a:pt x="139" y="8"/>
                    <a:pt x="82" y="1"/>
                  </a:cubicBezTo>
                  <a:cubicBezTo>
                    <a:pt x="79" y="1"/>
                    <a:pt x="76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80" name="Google Shape;2380;p30"/>
            <p:cNvSpPr/>
            <p:nvPr/>
          </p:nvSpPr>
          <p:spPr>
            <a:xfrm>
              <a:off x="2506575" y="2318400"/>
              <a:ext cx="9475" cy="8625"/>
            </a:xfrm>
            <a:custGeom>
              <a:avLst/>
              <a:gdLst/>
              <a:ahLst/>
              <a:cxnLst/>
              <a:rect l="l" t="t" r="r" b="b"/>
              <a:pathLst>
                <a:path w="379" h="345" extrusionOk="0">
                  <a:moveTo>
                    <a:pt x="92" y="1"/>
                  </a:moveTo>
                  <a:cubicBezTo>
                    <a:pt x="78" y="1"/>
                    <a:pt x="63" y="4"/>
                    <a:pt x="51" y="10"/>
                  </a:cubicBezTo>
                  <a:cubicBezTo>
                    <a:pt x="7" y="23"/>
                    <a:pt x="0" y="61"/>
                    <a:pt x="7" y="105"/>
                  </a:cubicBezTo>
                  <a:cubicBezTo>
                    <a:pt x="13" y="174"/>
                    <a:pt x="57" y="243"/>
                    <a:pt x="114" y="288"/>
                  </a:cubicBezTo>
                  <a:cubicBezTo>
                    <a:pt x="139" y="306"/>
                    <a:pt x="164" y="325"/>
                    <a:pt x="196" y="332"/>
                  </a:cubicBezTo>
                  <a:lnTo>
                    <a:pt x="234" y="344"/>
                  </a:lnTo>
                  <a:cubicBezTo>
                    <a:pt x="379" y="332"/>
                    <a:pt x="341" y="224"/>
                    <a:pt x="133" y="10"/>
                  </a:cubicBezTo>
                  <a:cubicBezTo>
                    <a:pt x="120" y="4"/>
                    <a:pt x="106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81" name="Google Shape;2381;p30"/>
            <p:cNvSpPr/>
            <p:nvPr/>
          </p:nvSpPr>
          <p:spPr>
            <a:xfrm>
              <a:off x="2355300" y="2314350"/>
              <a:ext cx="825" cy="625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7" y="1"/>
                  </a:moveTo>
                  <a:cubicBezTo>
                    <a:pt x="1" y="1"/>
                    <a:pt x="26" y="25"/>
                    <a:pt x="31" y="25"/>
                  </a:cubicBezTo>
                  <a:cubicBezTo>
                    <a:pt x="33" y="25"/>
                    <a:pt x="31" y="21"/>
                    <a:pt x="22" y="8"/>
                  </a:cubicBezTo>
                  <a:cubicBezTo>
                    <a:pt x="13" y="3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82" name="Google Shape;2382;p30"/>
            <p:cNvSpPr/>
            <p:nvPr/>
          </p:nvSpPr>
          <p:spPr>
            <a:xfrm>
              <a:off x="2353475" y="2307075"/>
              <a:ext cx="9050" cy="9475"/>
            </a:xfrm>
            <a:custGeom>
              <a:avLst/>
              <a:gdLst/>
              <a:ahLst/>
              <a:cxnLst/>
              <a:rect l="l" t="t" r="r" b="b"/>
              <a:pathLst>
                <a:path w="362" h="379" extrusionOk="0">
                  <a:moveTo>
                    <a:pt x="118" y="1"/>
                  </a:moveTo>
                  <a:cubicBezTo>
                    <a:pt x="99" y="1"/>
                    <a:pt x="80" y="7"/>
                    <a:pt x="63" y="22"/>
                  </a:cubicBezTo>
                  <a:cubicBezTo>
                    <a:pt x="57" y="28"/>
                    <a:pt x="51" y="34"/>
                    <a:pt x="44" y="40"/>
                  </a:cubicBezTo>
                  <a:cubicBezTo>
                    <a:pt x="7" y="78"/>
                    <a:pt x="0" y="129"/>
                    <a:pt x="19" y="173"/>
                  </a:cubicBezTo>
                  <a:cubicBezTo>
                    <a:pt x="32" y="211"/>
                    <a:pt x="51" y="249"/>
                    <a:pt x="76" y="280"/>
                  </a:cubicBezTo>
                  <a:lnTo>
                    <a:pt x="95" y="299"/>
                  </a:lnTo>
                  <a:lnTo>
                    <a:pt x="126" y="324"/>
                  </a:lnTo>
                  <a:cubicBezTo>
                    <a:pt x="152" y="343"/>
                    <a:pt x="183" y="362"/>
                    <a:pt x="215" y="368"/>
                  </a:cubicBezTo>
                  <a:cubicBezTo>
                    <a:pt x="234" y="376"/>
                    <a:pt x="251" y="379"/>
                    <a:pt x="266" y="379"/>
                  </a:cubicBezTo>
                  <a:cubicBezTo>
                    <a:pt x="343" y="379"/>
                    <a:pt x="361" y="290"/>
                    <a:pt x="335" y="211"/>
                  </a:cubicBezTo>
                  <a:cubicBezTo>
                    <a:pt x="328" y="198"/>
                    <a:pt x="328" y="186"/>
                    <a:pt x="322" y="173"/>
                  </a:cubicBezTo>
                  <a:cubicBezTo>
                    <a:pt x="296" y="112"/>
                    <a:pt x="201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83" name="Google Shape;2383;p30"/>
            <p:cNvSpPr/>
            <p:nvPr/>
          </p:nvSpPr>
          <p:spPr>
            <a:xfrm>
              <a:off x="2335350" y="2304250"/>
              <a:ext cx="10900" cy="7425"/>
            </a:xfrm>
            <a:custGeom>
              <a:avLst/>
              <a:gdLst/>
              <a:ahLst/>
              <a:cxnLst/>
              <a:rect l="l" t="t" r="r" b="b"/>
              <a:pathLst>
                <a:path w="436" h="297" extrusionOk="0">
                  <a:moveTo>
                    <a:pt x="149" y="0"/>
                  </a:moveTo>
                  <a:cubicBezTo>
                    <a:pt x="112" y="0"/>
                    <a:pt x="79" y="12"/>
                    <a:pt x="51" y="53"/>
                  </a:cubicBezTo>
                  <a:cubicBezTo>
                    <a:pt x="0" y="128"/>
                    <a:pt x="114" y="248"/>
                    <a:pt x="170" y="280"/>
                  </a:cubicBezTo>
                  <a:cubicBezTo>
                    <a:pt x="191" y="291"/>
                    <a:pt x="213" y="297"/>
                    <a:pt x="233" y="297"/>
                  </a:cubicBezTo>
                  <a:cubicBezTo>
                    <a:pt x="267" y="297"/>
                    <a:pt x="297" y="280"/>
                    <a:pt x="309" y="248"/>
                  </a:cubicBezTo>
                  <a:cubicBezTo>
                    <a:pt x="435" y="217"/>
                    <a:pt x="271" y="27"/>
                    <a:pt x="214" y="8"/>
                  </a:cubicBezTo>
                  <a:cubicBezTo>
                    <a:pt x="192" y="4"/>
                    <a:pt x="17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84" name="Google Shape;2384;p30"/>
            <p:cNvSpPr/>
            <p:nvPr/>
          </p:nvSpPr>
          <p:spPr>
            <a:xfrm>
              <a:off x="2424750" y="2163250"/>
              <a:ext cx="5050" cy="6100"/>
            </a:xfrm>
            <a:custGeom>
              <a:avLst/>
              <a:gdLst/>
              <a:ahLst/>
              <a:cxnLst/>
              <a:rect l="l" t="t" r="r" b="b"/>
              <a:pathLst>
                <a:path w="202" h="244" extrusionOk="0">
                  <a:moveTo>
                    <a:pt x="52" y="1"/>
                  </a:moveTo>
                  <a:cubicBezTo>
                    <a:pt x="35" y="1"/>
                    <a:pt x="21" y="6"/>
                    <a:pt x="13" y="16"/>
                  </a:cubicBezTo>
                  <a:cubicBezTo>
                    <a:pt x="6" y="16"/>
                    <a:pt x="0" y="23"/>
                    <a:pt x="0" y="29"/>
                  </a:cubicBezTo>
                  <a:lnTo>
                    <a:pt x="0" y="42"/>
                  </a:lnTo>
                  <a:cubicBezTo>
                    <a:pt x="0" y="48"/>
                    <a:pt x="0" y="60"/>
                    <a:pt x="0" y="67"/>
                  </a:cubicBezTo>
                  <a:cubicBezTo>
                    <a:pt x="6" y="86"/>
                    <a:pt x="13" y="111"/>
                    <a:pt x="19" y="130"/>
                  </a:cubicBezTo>
                  <a:cubicBezTo>
                    <a:pt x="29" y="168"/>
                    <a:pt x="86" y="243"/>
                    <a:pt x="129" y="243"/>
                  </a:cubicBezTo>
                  <a:cubicBezTo>
                    <a:pt x="143" y="243"/>
                    <a:pt x="155" y="236"/>
                    <a:pt x="164" y="218"/>
                  </a:cubicBezTo>
                  <a:cubicBezTo>
                    <a:pt x="170" y="199"/>
                    <a:pt x="183" y="187"/>
                    <a:pt x="189" y="174"/>
                  </a:cubicBezTo>
                  <a:cubicBezTo>
                    <a:pt x="196" y="168"/>
                    <a:pt x="196" y="161"/>
                    <a:pt x="196" y="149"/>
                  </a:cubicBezTo>
                  <a:cubicBezTo>
                    <a:pt x="196" y="142"/>
                    <a:pt x="202" y="136"/>
                    <a:pt x="202" y="136"/>
                  </a:cubicBezTo>
                  <a:cubicBezTo>
                    <a:pt x="202" y="124"/>
                    <a:pt x="196" y="117"/>
                    <a:pt x="196" y="105"/>
                  </a:cubicBezTo>
                  <a:cubicBezTo>
                    <a:pt x="196" y="98"/>
                    <a:pt x="189" y="92"/>
                    <a:pt x="189" y="86"/>
                  </a:cubicBezTo>
                  <a:cubicBezTo>
                    <a:pt x="183" y="79"/>
                    <a:pt x="177" y="67"/>
                    <a:pt x="170" y="60"/>
                  </a:cubicBezTo>
                  <a:cubicBezTo>
                    <a:pt x="164" y="54"/>
                    <a:pt x="158" y="54"/>
                    <a:pt x="158" y="48"/>
                  </a:cubicBezTo>
                  <a:cubicBezTo>
                    <a:pt x="125" y="19"/>
                    <a:pt x="83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85" name="Google Shape;2385;p30"/>
            <p:cNvSpPr/>
            <p:nvPr/>
          </p:nvSpPr>
          <p:spPr>
            <a:xfrm>
              <a:off x="2404600" y="2166325"/>
              <a:ext cx="6300" cy="7250"/>
            </a:xfrm>
            <a:custGeom>
              <a:avLst/>
              <a:gdLst/>
              <a:ahLst/>
              <a:cxnLst/>
              <a:rect l="l" t="t" r="r" b="b"/>
              <a:pathLst>
                <a:path w="252" h="290" extrusionOk="0">
                  <a:moveTo>
                    <a:pt x="125" y="0"/>
                  </a:moveTo>
                  <a:cubicBezTo>
                    <a:pt x="123" y="0"/>
                    <a:pt x="121" y="0"/>
                    <a:pt x="119" y="1"/>
                  </a:cubicBezTo>
                  <a:cubicBezTo>
                    <a:pt x="93" y="1"/>
                    <a:pt x="68" y="7"/>
                    <a:pt x="49" y="13"/>
                  </a:cubicBezTo>
                  <a:cubicBezTo>
                    <a:pt x="18" y="19"/>
                    <a:pt x="5" y="45"/>
                    <a:pt x="5" y="70"/>
                  </a:cubicBezTo>
                  <a:cubicBezTo>
                    <a:pt x="5" y="76"/>
                    <a:pt x="5" y="83"/>
                    <a:pt x="5" y="83"/>
                  </a:cubicBezTo>
                  <a:cubicBezTo>
                    <a:pt x="0" y="151"/>
                    <a:pt x="108" y="289"/>
                    <a:pt x="183" y="289"/>
                  </a:cubicBezTo>
                  <a:cubicBezTo>
                    <a:pt x="206" y="289"/>
                    <a:pt x="225" y="277"/>
                    <a:pt x="238" y="247"/>
                  </a:cubicBezTo>
                  <a:cubicBezTo>
                    <a:pt x="251" y="202"/>
                    <a:pt x="251" y="158"/>
                    <a:pt x="232" y="120"/>
                  </a:cubicBezTo>
                  <a:cubicBezTo>
                    <a:pt x="226" y="72"/>
                    <a:pt x="179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86" name="Google Shape;2386;p30"/>
            <p:cNvSpPr/>
            <p:nvPr/>
          </p:nvSpPr>
          <p:spPr>
            <a:xfrm>
              <a:off x="2416800" y="2185425"/>
              <a:ext cx="7800" cy="7075"/>
            </a:xfrm>
            <a:custGeom>
              <a:avLst/>
              <a:gdLst/>
              <a:ahLst/>
              <a:cxnLst/>
              <a:rect l="l" t="t" r="r" b="b"/>
              <a:pathLst>
                <a:path w="312" h="283" extrusionOk="0">
                  <a:moveTo>
                    <a:pt x="153" y="1"/>
                  </a:moveTo>
                  <a:cubicBezTo>
                    <a:pt x="138" y="1"/>
                    <a:pt x="124" y="6"/>
                    <a:pt x="110" y="19"/>
                  </a:cubicBezTo>
                  <a:cubicBezTo>
                    <a:pt x="104" y="25"/>
                    <a:pt x="97" y="31"/>
                    <a:pt x="91" y="38"/>
                  </a:cubicBezTo>
                  <a:cubicBezTo>
                    <a:pt x="0" y="109"/>
                    <a:pt x="149" y="282"/>
                    <a:pt x="245" y="282"/>
                  </a:cubicBezTo>
                  <a:cubicBezTo>
                    <a:pt x="276" y="282"/>
                    <a:pt x="301" y="265"/>
                    <a:pt x="312" y="220"/>
                  </a:cubicBezTo>
                  <a:cubicBezTo>
                    <a:pt x="312" y="202"/>
                    <a:pt x="312" y="176"/>
                    <a:pt x="312" y="164"/>
                  </a:cubicBezTo>
                  <a:cubicBezTo>
                    <a:pt x="296" y="112"/>
                    <a:pt x="221" y="1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87" name="Google Shape;2387;p30"/>
            <p:cNvSpPr/>
            <p:nvPr/>
          </p:nvSpPr>
          <p:spPr>
            <a:xfrm>
              <a:off x="2442725" y="2185700"/>
              <a:ext cx="8225" cy="8075"/>
            </a:xfrm>
            <a:custGeom>
              <a:avLst/>
              <a:gdLst/>
              <a:ahLst/>
              <a:cxnLst/>
              <a:rect l="l" t="t" r="r" b="b"/>
              <a:pathLst>
                <a:path w="329" h="323" extrusionOk="0">
                  <a:moveTo>
                    <a:pt x="76" y="0"/>
                  </a:moveTo>
                  <a:cubicBezTo>
                    <a:pt x="49" y="0"/>
                    <a:pt x="25" y="18"/>
                    <a:pt x="19" y="45"/>
                  </a:cubicBezTo>
                  <a:cubicBezTo>
                    <a:pt x="0" y="71"/>
                    <a:pt x="0" y="96"/>
                    <a:pt x="19" y="121"/>
                  </a:cubicBezTo>
                  <a:cubicBezTo>
                    <a:pt x="39" y="202"/>
                    <a:pt x="128" y="323"/>
                    <a:pt x="214" y="323"/>
                  </a:cubicBezTo>
                  <a:cubicBezTo>
                    <a:pt x="236" y="323"/>
                    <a:pt x="257" y="315"/>
                    <a:pt x="278" y="298"/>
                  </a:cubicBezTo>
                  <a:cubicBezTo>
                    <a:pt x="328" y="254"/>
                    <a:pt x="309" y="184"/>
                    <a:pt x="271" y="127"/>
                  </a:cubicBezTo>
                  <a:cubicBezTo>
                    <a:pt x="271" y="121"/>
                    <a:pt x="265" y="121"/>
                    <a:pt x="265" y="115"/>
                  </a:cubicBezTo>
                  <a:cubicBezTo>
                    <a:pt x="240" y="83"/>
                    <a:pt x="208" y="52"/>
                    <a:pt x="170" y="27"/>
                  </a:cubicBezTo>
                  <a:cubicBezTo>
                    <a:pt x="145" y="14"/>
                    <a:pt x="120" y="1"/>
                    <a:pt x="88" y="1"/>
                  </a:cubicBezTo>
                  <a:cubicBezTo>
                    <a:pt x="84" y="0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</p:grpSp>
      <p:grpSp>
        <p:nvGrpSpPr>
          <p:cNvPr id="2388" name="Google Shape;2388;p30"/>
          <p:cNvGrpSpPr/>
          <p:nvPr/>
        </p:nvGrpSpPr>
        <p:grpSpPr>
          <a:xfrm>
            <a:off x="2600263" y="3415533"/>
            <a:ext cx="1094655" cy="848883"/>
            <a:chOff x="1982250" y="2295975"/>
            <a:chExt cx="334825" cy="259650"/>
          </a:xfrm>
        </p:grpSpPr>
        <p:sp>
          <p:nvSpPr>
            <p:cNvPr id="2389" name="Google Shape;2389;p30"/>
            <p:cNvSpPr/>
            <p:nvPr/>
          </p:nvSpPr>
          <p:spPr>
            <a:xfrm>
              <a:off x="1982250" y="2295975"/>
              <a:ext cx="334825" cy="259650"/>
            </a:xfrm>
            <a:custGeom>
              <a:avLst/>
              <a:gdLst/>
              <a:ahLst/>
              <a:cxnLst/>
              <a:rect l="l" t="t" r="r" b="b"/>
              <a:pathLst>
                <a:path w="13393" h="10386" extrusionOk="0">
                  <a:moveTo>
                    <a:pt x="7902" y="0"/>
                  </a:moveTo>
                  <a:cubicBezTo>
                    <a:pt x="3449" y="0"/>
                    <a:pt x="0" y="4648"/>
                    <a:pt x="2601" y="8721"/>
                  </a:cubicBezTo>
                  <a:cubicBezTo>
                    <a:pt x="3365" y="9917"/>
                    <a:pt x="4775" y="10385"/>
                    <a:pt x="6270" y="10385"/>
                  </a:cubicBezTo>
                  <a:cubicBezTo>
                    <a:pt x="8000" y="10385"/>
                    <a:pt x="9844" y="9760"/>
                    <a:pt x="10933" y="8911"/>
                  </a:cubicBezTo>
                  <a:cubicBezTo>
                    <a:pt x="13153" y="7182"/>
                    <a:pt x="13392" y="1222"/>
                    <a:pt x="9577" y="220"/>
                  </a:cubicBezTo>
                  <a:cubicBezTo>
                    <a:pt x="9010" y="70"/>
                    <a:pt x="8448" y="0"/>
                    <a:pt x="7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2216125" y="2397450"/>
              <a:ext cx="12500" cy="10625"/>
            </a:xfrm>
            <a:custGeom>
              <a:avLst/>
              <a:gdLst/>
              <a:ahLst/>
              <a:cxnLst/>
              <a:rect l="l" t="t" r="r" b="b"/>
              <a:pathLst>
                <a:path w="500" h="425" extrusionOk="0">
                  <a:moveTo>
                    <a:pt x="341" y="0"/>
                  </a:moveTo>
                  <a:cubicBezTo>
                    <a:pt x="243" y="0"/>
                    <a:pt x="145" y="78"/>
                    <a:pt x="89" y="159"/>
                  </a:cubicBezTo>
                  <a:cubicBezTo>
                    <a:pt x="39" y="235"/>
                    <a:pt x="1" y="348"/>
                    <a:pt x="102" y="405"/>
                  </a:cubicBezTo>
                  <a:cubicBezTo>
                    <a:pt x="121" y="418"/>
                    <a:pt x="152" y="424"/>
                    <a:pt x="178" y="424"/>
                  </a:cubicBezTo>
                  <a:cubicBezTo>
                    <a:pt x="304" y="411"/>
                    <a:pt x="405" y="317"/>
                    <a:pt x="424" y="191"/>
                  </a:cubicBezTo>
                  <a:cubicBezTo>
                    <a:pt x="474" y="121"/>
                    <a:pt x="499" y="46"/>
                    <a:pt x="411" y="14"/>
                  </a:cubicBezTo>
                  <a:cubicBezTo>
                    <a:pt x="388" y="4"/>
                    <a:pt x="365" y="0"/>
                    <a:pt x="3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2233075" y="2395575"/>
              <a:ext cx="19350" cy="12500"/>
            </a:xfrm>
            <a:custGeom>
              <a:avLst/>
              <a:gdLst/>
              <a:ahLst/>
              <a:cxnLst/>
              <a:rect l="l" t="t" r="r" b="b"/>
              <a:pathLst>
                <a:path w="774" h="500" extrusionOk="0">
                  <a:moveTo>
                    <a:pt x="615" y="1"/>
                  </a:moveTo>
                  <a:cubicBezTo>
                    <a:pt x="441" y="1"/>
                    <a:pt x="234" y="117"/>
                    <a:pt x="118" y="234"/>
                  </a:cubicBezTo>
                  <a:cubicBezTo>
                    <a:pt x="1" y="346"/>
                    <a:pt x="23" y="500"/>
                    <a:pt x="135" y="500"/>
                  </a:cubicBezTo>
                  <a:cubicBezTo>
                    <a:pt x="168" y="500"/>
                    <a:pt x="209" y="486"/>
                    <a:pt x="256" y="455"/>
                  </a:cubicBezTo>
                  <a:lnTo>
                    <a:pt x="256" y="455"/>
                  </a:lnTo>
                  <a:cubicBezTo>
                    <a:pt x="219" y="480"/>
                    <a:pt x="364" y="493"/>
                    <a:pt x="389" y="493"/>
                  </a:cubicBezTo>
                  <a:cubicBezTo>
                    <a:pt x="540" y="474"/>
                    <a:pt x="666" y="379"/>
                    <a:pt x="729" y="247"/>
                  </a:cubicBezTo>
                  <a:cubicBezTo>
                    <a:pt x="774" y="146"/>
                    <a:pt x="767" y="1"/>
                    <a:pt x="629" y="1"/>
                  </a:cubicBezTo>
                  <a:cubicBezTo>
                    <a:pt x="624" y="1"/>
                    <a:pt x="620" y="1"/>
                    <a:pt x="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2243100" y="2417525"/>
              <a:ext cx="11375" cy="10950"/>
            </a:xfrm>
            <a:custGeom>
              <a:avLst/>
              <a:gdLst/>
              <a:ahLst/>
              <a:cxnLst/>
              <a:rect l="l" t="t" r="r" b="b"/>
              <a:pathLst>
                <a:path w="455" h="438" extrusionOk="0">
                  <a:moveTo>
                    <a:pt x="322" y="1"/>
                  </a:moveTo>
                  <a:cubicBezTo>
                    <a:pt x="181" y="1"/>
                    <a:pt x="71" y="174"/>
                    <a:pt x="32" y="290"/>
                  </a:cubicBezTo>
                  <a:cubicBezTo>
                    <a:pt x="0" y="390"/>
                    <a:pt x="66" y="437"/>
                    <a:pt x="141" y="437"/>
                  </a:cubicBezTo>
                  <a:cubicBezTo>
                    <a:pt x="171" y="437"/>
                    <a:pt x="201" y="430"/>
                    <a:pt x="228" y="416"/>
                  </a:cubicBezTo>
                  <a:cubicBezTo>
                    <a:pt x="322" y="372"/>
                    <a:pt x="455" y="233"/>
                    <a:pt x="417" y="107"/>
                  </a:cubicBezTo>
                  <a:cubicBezTo>
                    <a:pt x="417" y="107"/>
                    <a:pt x="410" y="107"/>
                    <a:pt x="410" y="100"/>
                  </a:cubicBezTo>
                  <a:cubicBezTo>
                    <a:pt x="429" y="63"/>
                    <a:pt x="436" y="25"/>
                    <a:pt x="385" y="12"/>
                  </a:cubicBezTo>
                  <a:cubicBezTo>
                    <a:pt x="364" y="4"/>
                    <a:pt x="343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2222600" y="2420625"/>
              <a:ext cx="11525" cy="7525"/>
            </a:xfrm>
            <a:custGeom>
              <a:avLst/>
              <a:gdLst/>
              <a:ahLst/>
              <a:cxnLst/>
              <a:rect l="l" t="t" r="r" b="b"/>
              <a:pathLst>
                <a:path w="461" h="301" extrusionOk="0">
                  <a:moveTo>
                    <a:pt x="309" y="0"/>
                  </a:moveTo>
                  <a:cubicBezTo>
                    <a:pt x="291" y="0"/>
                    <a:pt x="271" y="5"/>
                    <a:pt x="253" y="14"/>
                  </a:cubicBezTo>
                  <a:lnTo>
                    <a:pt x="228" y="27"/>
                  </a:lnTo>
                  <a:cubicBezTo>
                    <a:pt x="152" y="58"/>
                    <a:pt x="1" y="229"/>
                    <a:pt x="127" y="292"/>
                  </a:cubicBezTo>
                  <a:cubicBezTo>
                    <a:pt x="140" y="298"/>
                    <a:pt x="154" y="300"/>
                    <a:pt x="168" y="300"/>
                  </a:cubicBezTo>
                  <a:cubicBezTo>
                    <a:pt x="212" y="300"/>
                    <a:pt x="257" y="275"/>
                    <a:pt x="291" y="260"/>
                  </a:cubicBezTo>
                  <a:cubicBezTo>
                    <a:pt x="341" y="241"/>
                    <a:pt x="461" y="121"/>
                    <a:pt x="392" y="65"/>
                  </a:cubicBezTo>
                  <a:cubicBezTo>
                    <a:pt x="382" y="57"/>
                    <a:pt x="376" y="53"/>
                    <a:pt x="372" y="51"/>
                  </a:cubicBezTo>
                  <a:lnTo>
                    <a:pt x="372" y="51"/>
                  </a:lnTo>
                  <a:cubicBezTo>
                    <a:pt x="369" y="15"/>
                    <a:pt x="341" y="0"/>
                    <a:pt x="3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4" name="Google Shape;2394;p30"/>
            <p:cNvSpPr/>
            <p:nvPr/>
          </p:nvSpPr>
          <p:spPr>
            <a:xfrm>
              <a:off x="2236925" y="2343625"/>
              <a:ext cx="10325" cy="9725"/>
            </a:xfrm>
            <a:custGeom>
              <a:avLst/>
              <a:gdLst/>
              <a:ahLst/>
              <a:cxnLst/>
              <a:rect l="l" t="t" r="r" b="b"/>
              <a:pathLst>
                <a:path w="413" h="389" extrusionOk="0">
                  <a:moveTo>
                    <a:pt x="306" y="1"/>
                  </a:moveTo>
                  <a:cubicBezTo>
                    <a:pt x="188" y="1"/>
                    <a:pt x="0" y="131"/>
                    <a:pt x="46" y="288"/>
                  </a:cubicBezTo>
                  <a:cubicBezTo>
                    <a:pt x="52" y="307"/>
                    <a:pt x="58" y="326"/>
                    <a:pt x="71" y="338"/>
                  </a:cubicBezTo>
                  <a:cubicBezTo>
                    <a:pt x="91" y="374"/>
                    <a:pt x="120" y="389"/>
                    <a:pt x="152" y="389"/>
                  </a:cubicBezTo>
                  <a:cubicBezTo>
                    <a:pt x="233" y="389"/>
                    <a:pt x="332" y="300"/>
                    <a:pt x="355" y="237"/>
                  </a:cubicBezTo>
                  <a:cubicBezTo>
                    <a:pt x="367" y="199"/>
                    <a:pt x="380" y="162"/>
                    <a:pt x="393" y="124"/>
                  </a:cubicBezTo>
                  <a:cubicBezTo>
                    <a:pt x="412" y="37"/>
                    <a:pt x="369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5" name="Google Shape;2395;p30"/>
            <p:cNvSpPr/>
            <p:nvPr/>
          </p:nvSpPr>
          <p:spPr>
            <a:xfrm>
              <a:off x="2199750" y="2495950"/>
              <a:ext cx="11700" cy="8150"/>
            </a:xfrm>
            <a:custGeom>
              <a:avLst/>
              <a:gdLst/>
              <a:ahLst/>
              <a:cxnLst/>
              <a:rect l="l" t="t" r="r" b="b"/>
              <a:pathLst>
                <a:path w="468" h="326" extrusionOk="0">
                  <a:moveTo>
                    <a:pt x="329" y="1"/>
                  </a:moveTo>
                  <a:cubicBezTo>
                    <a:pt x="315" y="1"/>
                    <a:pt x="299" y="4"/>
                    <a:pt x="284" y="10"/>
                  </a:cubicBezTo>
                  <a:cubicBezTo>
                    <a:pt x="208" y="48"/>
                    <a:pt x="0" y="325"/>
                    <a:pt x="208" y="325"/>
                  </a:cubicBezTo>
                  <a:cubicBezTo>
                    <a:pt x="309" y="306"/>
                    <a:pt x="391" y="243"/>
                    <a:pt x="442" y="155"/>
                  </a:cubicBezTo>
                  <a:cubicBezTo>
                    <a:pt x="468" y="75"/>
                    <a:pt x="406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2243875" y="2463375"/>
              <a:ext cx="13450" cy="13550"/>
            </a:xfrm>
            <a:custGeom>
              <a:avLst/>
              <a:gdLst/>
              <a:ahLst/>
              <a:cxnLst/>
              <a:rect l="l" t="t" r="r" b="b"/>
              <a:pathLst>
                <a:path w="538" h="542" extrusionOk="0">
                  <a:moveTo>
                    <a:pt x="396" y="0"/>
                  </a:moveTo>
                  <a:cubicBezTo>
                    <a:pt x="225" y="0"/>
                    <a:pt x="83" y="221"/>
                    <a:pt x="39" y="354"/>
                  </a:cubicBezTo>
                  <a:cubicBezTo>
                    <a:pt x="0" y="465"/>
                    <a:pt x="78" y="541"/>
                    <a:pt x="179" y="541"/>
                  </a:cubicBezTo>
                  <a:cubicBezTo>
                    <a:pt x="193" y="541"/>
                    <a:pt x="207" y="540"/>
                    <a:pt x="222" y="537"/>
                  </a:cubicBezTo>
                  <a:cubicBezTo>
                    <a:pt x="266" y="518"/>
                    <a:pt x="310" y="499"/>
                    <a:pt x="354" y="468"/>
                  </a:cubicBezTo>
                  <a:cubicBezTo>
                    <a:pt x="373" y="455"/>
                    <a:pt x="392" y="436"/>
                    <a:pt x="411" y="417"/>
                  </a:cubicBezTo>
                  <a:cubicBezTo>
                    <a:pt x="442" y="386"/>
                    <a:pt x="474" y="348"/>
                    <a:pt x="493" y="304"/>
                  </a:cubicBezTo>
                  <a:lnTo>
                    <a:pt x="493" y="297"/>
                  </a:lnTo>
                  <a:cubicBezTo>
                    <a:pt x="499" y="291"/>
                    <a:pt x="499" y="278"/>
                    <a:pt x="499" y="272"/>
                  </a:cubicBezTo>
                  <a:cubicBezTo>
                    <a:pt x="512" y="240"/>
                    <a:pt x="524" y="215"/>
                    <a:pt x="524" y="184"/>
                  </a:cubicBezTo>
                  <a:cubicBezTo>
                    <a:pt x="524" y="177"/>
                    <a:pt x="524" y="177"/>
                    <a:pt x="524" y="171"/>
                  </a:cubicBezTo>
                  <a:lnTo>
                    <a:pt x="524" y="140"/>
                  </a:lnTo>
                  <a:cubicBezTo>
                    <a:pt x="537" y="89"/>
                    <a:pt x="518" y="39"/>
                    <a:pt x="468" y="13"/>
                  </a:cubicBezTo>
                  <a:cubicBezTo>
                    <a:pt x="443" y="4"/>
                    <a:pt x="419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2054675" y="2425375"/>
              <a:ext cx="11850" cy="11225"/>
            </a:xfrm>
            <a:custGeom>
              <a:avLst/>
              <a:gdLst/>
              <a:ahLst/>
              <a:cxnLst/>
              <a:rect l="l" t="t" r="r" b="b"/>
              <a:pathLst>
                <a:path w="474" h="449" extrusionOk="0">
                  <a:moveTo>
                    <a:pt x="348" y="1"/>
                  </a:moveTo>
                  <a:cubicBezTo>
                    <a:pt x="215" y="13"/>
                    <a:pt x="102" y="102"/>
                    <a:pt x="45" y="222"/>
                  </a:cubicBezTo>
                  <a:cubicBezTo>
                    <a:pt x="1" y="310"/>
                    <a:pt x="7" y="449"/>
                    <a:pt x="133" y="449"/>
                  </a:cubicBezTo>
                  <a:cubicBezTo>
                    <a:pt x="266" y="430"/>
                    <a:pt x="379" y="348"/>
                    <a:pt x="436" y="228"/>
                  </a:cubicBezTo>
                  <a:cubicBezTo>
                    <a:pt x="474" y="140"/>
                    <a:pt x="474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2061400" y="2459775"/>
              <a:ext cx="9550" cy="8525"/>
            </a:xfrm>
            <a:custGeom>
              <a:avLst/>
              <a:gdLst/>
              <a:ahLst/>
              <a:cxnLst/>
              <a:rect l="l" t="t" r="r" b="b"/>
              <a:pathLst>
                <a:path w="382" h="341" extrusionOk="0">
                  <a:moveTo>
                    <a:pt x="183" y="1"/>
                  </a:moveTo>
                  <a:cubicBezTo>
                    <a:pt x="127" y="1"/>
                    <a:pt x="56" y="83"/>
                    <a:pt x="47" y="126"/>
                  </a:cubicBezTo>
                  <a:cubicBezTo>
                    <a:pt x="22" y="164"/>
                    <a:pt x="9" y="214"/>
                    <a:pt x="3" y="258"/>
                  </a:cubicBezTo>
                  <a:cubicBezTo>
                    <a:pt x="0" y="319"/>
                    <a:pt x="31" y="340"/>
                    <a:pt x="71" y="340"/>
                  </a:cubicBezTo>
                  <a:cubicBezTo>
                    <a:pt x="131" y="340"/>
                    <a:pt x="212" y="295"/>
                    <a:pt x="242" y="265"/>
                  </a:cubicBezTo>
                  <a:cubicBezTo>
                    <a:pt x="312" y="202"/>
                    <a:pt x="381" y="69"/>
                    <a:pt x="230" y="31"/>
                  </a:cubicBezTo>
                  <a:cubicBezTo>
                    <a:pt x="217" y="10"/>
                    <a:pt x="201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2100550" y="2434350"/>
              <a:ext cx="13500" cy="10600"/>
            </a:xfrm>
            <a:custGeom>
              <a:avLst/>
              <a:gdLst/>
              <a:ahLst/>
              <a:cxnLst/>
              <a:rect l="l" t="t" r="r" b="b"/>
              <a:pathLst>
                <a:path w="540" h="424" extrusionOk="0">
                  <a:moveTo>
                    <a:pt x="371" y="1"/>
                  </a:moveTo>
                  <a:cubicBezTo>
                    <a:pt x="366" y="1"/>
                    <a:pt x="360" y="1"/>
                    <a:pt x="354" y="1"/>
                  </a:cubicBezTo>
                  <a:cubicBezTo>
                    <a:pt x="209" y="8"/>
                    <a:pt x="1" y="172"/>
                    <a:pt x="20" y="336"/>
                  </a:cubicBezTo>
                  <a:cubicBezTo>
                    <a:pt x="20" y="367"/>
                    <a:pt x="32" y="411"/>
                    <a:pt x="70" y="418"/>
                  </a:cubicBezTo>
                  <a:cubicBezTo>
                    <a:pt x="87" y="422"/>
                    <a:pt x="104" y="424"/>
                    <a:pt x="121" y="424"/>
                  </a:cubicBezTo>
                  <a:cubicBezTo>
                    <a:pt x="154" y="424"/>
                    <a:pt x="186" y="416"/>
                    <a:pt x="215" y="399"/>
                  </a:cubicBezTo>
                  <a:lnTo>
                    <a:pt x="234" y="386"/>
                  </a:lnTo>
                  <a:lnTo>
                    <a:pt x="247" y="392"/>
                  </a:lnTo>
                  <a:cubicBezTo>
                    <a:pt x="257" y="396"/>
                    <a:pt x="267" y="397"/>
                    <a:pt x="278" y="397"/>
                  </a:cubicBezTo>
                  <a:cubicBezTo>
                    <a:pt x="342" y="397"/>
                    <a:pt x="403" y="333"/>
                    <a:pt x="430" y="279"/>
                  </a:cubicBezTo>
                  <a:cubicBezTo>
                    <a:pt x="485" y="187"/>
                    <a:pt x="540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2079275" y="2426175"/>
              <a:ext cx="12250" cy="9700"/>
            </a:xfrm>
            <a:custGeom>
              <a:avLst/>
              <a:gdLst/>
              <a:ahLst/>
              <a:cxnLst/>
              <a:rect l="l" t="t" r="r" b="b"/>
              <a:pathLst>
                <a:path w="490" h="388" extrusionOk="0">
                  <a:moveTo>
                    <a:pt x="380" y="1"/>
                  </a:moveTo>
                  <a:cubicBezTo>
                    <a:pt x="367" y="1"/>
                    <a:pt x="352" y="3"/>
                    <a:pt x="335" y="7"/>
                  </a:cubicBezTo>
                  <a:cubicBezTo>
                    <a:pt x="234" y="32"/>
                    <a:pt x="1" y="240"/>
                    <a:pt x="127" y="354"/>
                  </a:cubicBezTo>
                  <a:cubicBezTo>
                    <a:pt x="155" y="379"/>
                    <a:pt x="185" y="388"/>
                    <a:pt x="217" y="388"/>
                  </a:cubicBezTo>
                  <a:cubicBezTo>
                    <a:pt x="257" y="388"/>
                    <a:pt x="299" y="374"/>
                    <a:pt x="341" y="360"/>
                  </a:cubicBezTo>
                  <a:cubicBezTo>
                    <a:pt x="385" y="341"/>
                    <a:pt x="461" y="266"/>
                    <a:pt x="430" y="215"/>
                  </a:cubicBezTo>
                  <a:lnTo>
                    <a:pt x="430" y="215"/>
                  </a:lnTo>
                  <a:cubicBezTo>
                    <a:pt x="476" y="125"/>
                    <a:pt x="489" y="1"/>
                    <a:pt x="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2087325" y="2394300"/>
              <a:ext cx="9400" cy="10225"/>
            </a:xfrm>
            <a:custGeom>
              <a:avLst/>
              <a:gdLst/>
              <a:ahLst/>
              <a:cxnLst/>
              <a:rect l="l" t="t" r="r" b="b"/>
              <a:pathLst>
                <a:path w="376" h="409" extrusionOk="0">
                  <a:moveTo>
                    <a:pt x="309" y="1"/>
                  </a:moveTo>
                  <a:cubicBezTo>
                    <a:pt x="298" y="1"/>
                    <a:pt x="286" y="3"/>
                    <a:pt x="271" y="8"/>
                  </a:cubicBezTo>
                  <a:cubicBezTo>
                    <a:pt x="164" y="39"/>
                    <a:pt x="82" y="115"/>
                    <a:pt x="38" y="216"/>
                  </a:cubicBezTo>
                  <a:cubicBezTo>
                    <a:pt x="6" y="273"/>
                    <a:pt x="0" y="361"/>
                    <a:pt x="70" y="386"/>
                  </a:cubicBezTo>
                  <a:lnTo>
                    <a:pt x="114" y="405"/>
                  </a:lnTo>
                  <a:cubicBezTo>
                    <a:pt x="121" y="408"/>
                    <a:pt x="129" y="409"/>
                    <a:pt x="137" y="409"/>
                  </a:cubicBezTo>
                  <a:cubicBezTo>
                    <a:pt x="187" y="409"/>
                    <a:pt x="239" y="361"/>
                    <a:pt x="271" y="323"/>
                  </a:cubicBezTo>
                  <a:cubicBezTo>
                    <a:pt x="322" y="266"/>
                    <a:pt x="353" y="197"/>
                    <a:pt x="360" y="121"/>
                  </a:cubicBezTo>
                  <a:cubicBezTo>
                    <a:pt x="376" y="68"/>
                    <a:pt x="369" y="1"/>
                    <a:pt x="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2141575" y="2326175"/>
              <a:ext cx="12775" cy="9875"/>
            </a:xfrm>
            <a:custGeom>
              <a:avLst/>
              <a:gdLst/>
              <a:ahLst/>
              <a:cxnLst/>
              <a:rect l="l" t="t" r="r" b="b"/>
              <a:pathLst>
                <a:path w="511" h="395" extrusionOk="0">
                  <a:moveTo>
                    <a:pt x="397" y="0"/>
                  </a:moveTo>
                  <a:cubicBezTo>
                    <a:pt x="256" y="0"/>
                    <a:pt x="0" y="208"/>
                    <a:pt x="132" y="355"/>
                  </a:cubicBezTo>
                  <a:lnTo>
                    <a:pt x="139" y="368"/>
                  </a:lnTo>
                  <a:cubicBezTo>
                    <a:pt x="155" y="387"/>
                    <a:pt x="180" y="394"/>
                    <a:pt x="206" y="394"/>
                  </a:cubicBezTo>
                  <a:cubicBezTo>
                    <a:pt x="241" y="394"/>
                    <a:pt x="278" y="382"/>
                    <a:pt x="303" y="368"/>
                  </a:cubicBezTo>
                  <a:cubicBezTo>
                    <a:pt x="422" y="311"/>
                    <a:pt x="511" y="204"/>
                    <a:pt x="479" y="59"/>
                  </a:cubicBezTo>
                  <a:cubicBezTo>
                    <a:pt x="469" y="18"/>
                    <a:pt x="438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2149125" y="2378025"/>
              <a:ext cx="13675" cy="11675"/>
            </a:xfrm>
            <a:custGeom>
              <a:avLst/>
              <a:gdLst/>
              <a:ahLst/>
              <a:cxnLst/>
              <a:rect l="l" t="t" r="r" b="b"/>
              <a:pathLst>
                <a:path w="547" h="467" extrusionOk="0">
                  <a:moveTo>
                    <a:pt x="354" y="0"/>
                  </a:moveTo>
                  <a:cubicBezTo>
                    <a:pt x="330" y="0"/>
                    <a:pt x="301" y="9"/>
                    <a:pt x="272" y="28"/>
                  </a:cubicBezTo>
                  <a:cubicBezTo>
                    <a:pt x="146" y="110"/>
                    <a:pt x="1" y="287"/>
                    <a:pt x="114" y="432"/>
                  </a:cubicBezTo>
                  <a:cubicBezTo>
                    <a:pt x="134" y="456"/>
                    <a:pt x="161" y="467"/>
                    <a:pt x="191" y="467"/>
                  </a:cubicBezTo>
                  <a:cubicBezTo>
                    <a:pt x="335" y="467"/>
                    <a:pt x="547" y="215"/>
                    <a:pt x="410" y="110"/>
                  </a:cubicBezTo>
                  <a:cubicBezTo>
                    <a:pt x="436" y="38"/>
                    <a:pt x="404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2176100" y="2337375"/>
              <a:ext cx="9475" cy="9725"/>
            </a:xfrm>
            <a:custGeom>
              <a:avLst/>
              <a:gdLst/>
              <a:ahLst/>
              <a:cxnLst/>
              <a:rect l="l" t="t" r="r" b="b"/>
              <a:pathLst>
                <a:path w="379" h="389" extrusionOk="0">
                  <a:moveTo>
                    <a:pt x="292" y="0"/>
                  </a:moveTo>
                  <a:cubicBezTo>
                    <a:pt x="245" y="0"/>
                    <a:pt x="188" y="30"/>
                    <a:pt x="158" y="52"/>
                  </a:cubicBezTo>
                  <a:cubicBezTo>
                    <a:pt x="114" y="71"/>
                    <a:pt x="76" y="109"/>
                    <a:pt x="57" y="153"/>
                  </a:cubicBezTo>
                  <a:cubicBezTo>
                    <a:pt x="50" y="172"/>
                    <a:pt x="38" y="191"/>
                    <a:pt x="32" y="210"/>
                  </a:cubicBezTo>
                  <a:lnTo>
                    <a:pt x="32" y="229"/>
                  </a:lnTo>
                  <a:cubicBezTo>
                    <a:pt x="0" y="266"/>
                    <a:pt x="13" y="330"/>
                    <a:pt x="57" y="355"/>
                  </a:cubicBezTo>
                  <a:lnTo>
                    <a:pt x="82" y="374"/>
                  </a:lnTo>
                  <a:cubicBezTo>
                    <a:pt x="99" y="384"/>
                    <a:pt x="116" y="388"/>
                    <a:pt x="133" y="388"/>
                  </a:cubicBezTo>
                  <a:cubicBezTo>
                    <a:pt x="234" y="388"/>
                    <a:pt x="339" y="236"/>
                    <a:pt x="366" y="172"/>
                  </a:cubicBezTo>
                  <a:cubicBezTo>
                    <a:pt x="378" y="134"/>
                    <a:pt x="378" y="90"/>
                    <a:pt x="366" y="52"/>
                  </a:cubicBezTo>
                  <a:cubicBezTo>
                    <a:pt x="353" y="14"/>
                    <a:pt x="325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05" name="Google Shape;2405;p30"/>
            <p:cNvSpPr/>
            <p:nvPr/>
          </p:nvSpPr>
          <p:spPr>
            <a:xfrm>
              <a:off x="2139025" y="2483100"/>
              <a:ext cx="14550" cy="8525"/>
            </a:xfrm>
            <a:custGeom>
              <a:avLst/>
              <a:gdLst/>
              <a:ahLst/>
              <a:cxnLst/>
              <a:rect l="l" t="t" r="r" b="b"/>
              <a:pathLst>
                <a:path w="582" h="341" extrusionOk="0">
                  <a:moveTo>
                    <a:pt x="373" y="0"/>
                  </a:moveTo>
                  <a:cubicBezTo>
                    <a:pt x="222" y="0"/>
                    <a:pt x="1" y="341"/>
                    <a:pt x="209" y="341"/>
                  </a:cubicBezTo>
                  <a:cubicBezTo>
                    <a:pt x="360" y="341"/>
                    <a:pt x="581" y="0"/>
                    <a:pt x="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06" name="Google Shape;2406;p30"/>
            <p:cNvSpPr/>
            <p:nvPr/>
          </p:nvSpPr>
          <p:spPr>
            <a:xfrm>
              <a:off x="2132100" y="2514750"/>
              <a:ext cx="12000" cy="11400"/>
            </a:xfrm>
            <a:custGeom>
              <a:avLst/>
              <a:gdLst/>
              <a:ahLst/>
              <a:cxnLst/>
              <a:rect l="l" t="t" r="r" b="b"/>
              <a:pathLst>
                <a:path w="480" h="456" extrusionOk="0">
                  <a:moveTo>
                    <a:pt x="294" y="0"/>
                  </a:moveTo>
                  <a:cubicBezTo>
                    <a:pt x="228" y="0"/>
                    <a:pt x="155" y="69"/>
                    <a:pt x="120" y="115"/>
                  </a:cubicBezTo>
                  <a:lnTo>
                    <a:pt x="82" y="172"/>
                  </a:lnTo>
                  <a:cubicBezTo>
                    <a:pt x="1" y="289"/>
                    <a:pt x="22" y="456"/>
                    <a:pt x="143" y="456"/>
                  </a:cubicBezTo>
                  <a:cubicBezTo>
                    <a:pt x="172" y="456"/>
                    <a:pt x="206" y="446"/>
                    <a:pt x="246" y="424"/>
                  </a:cubicBezTo>
                  <a:cubicBezTo>
                    <a:pt x="354" y="380"/>
                    <a:pt x="436" y="286"/>
                    <a:pt x="461" y="178"/>
                  </a:cubicBezTo>
                  <a:cubicBezTo>
                    <a:pt x="480" y="84"/>
                    <a:pt x="448" y="21"/>
                    <a:pt x="354" y="8"/>
                  </a:cubicBezTo>
                  <a:lnTo>
                    <a:pt x="309" y="2"/>
                  </a:lnTo>
                  <a:cubicBezTo>
                    <a:pt x="304" y="1"/>
                    <a:pt x="299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2150550" y="2522550"/>
              <a:ext cx="17175" cy="13350"/>
            </a:xfrm>
            <a:custGeom>
              <a:avLst/>
              <a:gdLst/>
              <a:ahLst/>
              <a:cxnLst/>
              <a:rect l="l" t="t" r="r" b="b"/>
              <a:pathLst>
                <a:path w="687" h="534" extrusionOk="0">
                  <a:moveTo>
                    <a:pt x="493" y="1"/>
                  </a:moveTo>
                  <a:cubicBezTo>
                    <a:pt x="459" y="1"/>
                    <a:pt x="420" y="10"/>
                    <a:pt x="379" y="30"/>
                  </a:cubicBezTo>
                  <a:cubicBezTo>
                    <a:pt x="316" y="56"/>
                    <a:pt x="259" y="100"/>
                    <a:pt x="215" y="144"/>
                  </a:cubicBezTo>
                  <a:cubicBezTo>
                    <a:pt x="139" y="220"/>
                    <a:pt x="0" y="516"/>
                    <a:pt x="202" y="522"/>
                  </a:cubicBezTo>
                  <a:cubicBezTo>
                    <a:pt x="223" y="530"/>
                    <a:pt x="245" y="533"/>
                    <a:pt x="266" y="533"/>
                  </a:cubicBezTo>
                  <a:cubicBezTo>
                    <a:pt x="412" y="533"/>
                    <a:pt x="563" y="379"/>
                    <a:pt x="612" y="264"/>
                  </a:cubicBezTo>
                  <a:cubicBezTo>
                    <a:pt x="686" y="121"/>
                    <a:pt x="617" y="1"/>
                    <a:pt x="4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</p:grpSp>
      <p:grpSp>
        <p:nvGrpSpPr>
          <p:cNvPr id="2408" name="Google Shape;2408;p30"/>
          <p:cNvGrpSpPr/>
          <p:nvPr/>
        </p:nvGrpSpPr>
        <p:grpSpPr>
          <a:xfrm>
            <a:off x="3702841" y="1882597"/>
            <a:ext cx="1094616" cy="835723"/>
            <a:chOff x="2833900" y="2095850"/>
            <a:chExt cx="368475" cy="281325"/>
          </a:xfrm>
        </p:grpSpPr>
        <p:sp>
          <p:nvSpPr>
            <p:cNvPr id="2409" name="Google Shape;2409;p30"/>
            <p:cNvSpPr/>
            <p:nvPr/>
          </p:nvSpPr>
          <p:spPr>
            <a:xfrm>
              <a:off x="2833900" y="2095850"/>
              <a:ext cx="368475" cy="281325"/>
            </a:xfrm>
            <a:custGeom>
              <a:avLst/>
              <a:gdLst/>
              <a:ahLst/>
              <a:cxnLst/>
              <a:rect l="l" t="t" r="r" b="b"/>
              <a:pathLst>
                <a:path w="14739" h="11253" extrusionOk="0">
                  <a:moveTo>
                    <a:pt x="6504" y="1"/>
                  </a:moveTo>
                  <a:cubicBezTo>
                    <a:pt x="3553" y="1"/>
                    <a:pt x="757" y="1874"/>
                    <a:pt x="373" y="5342"/>
                  </a:cubicBezTo>
                  <a:cubicBezTo>
                    <a:pt x="1" y="8685"/>
                    <a:pt x="4535" y="11201"/>
                    <a:pt x="7361" y="11252"/>
                  </a:cubicBezTo>
                  <a:cubicBezTo>
                    <a:pt x="7379" y="11252"/>
                    <a:pt x="7396" y="11252"/>
                    <a:pt x="7414" y="11252"/>
                  </a:cubicBezTo>
                  <a:cubicBezTo>
                    <a:pt x="10494" y="11252"/>
                    <a:pt x="14738" y="6357"/>
                    <a:pt x="12192" y="2895"/>
                  </a:cubicBezTo>
                  <a:cubicBezTo>
                    <a:pt x="10747" y="933"/>
                    <a:pt x="8587" y="1"/>
                    <a:pt x="65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061575" y="2250725"/>
              <a:ext cx="15950" cy="9050"/>
            </a:xfrm>
            <a:custGeom>
              <a:avLst/>
              <a:gdLst/>
              <a:ahLst/>
              <a:cxnLst/>
              <a:rect l="l" t="t" r="r" b="b"/>
              <a:pathLst>
                <a:path w="638" h="362" extrusionOk="0">
                  <a:moveTo>
                    <a:pt x="348" y="1"/>
                  </a:moveTo>
                  <a:cubicBezTo>
                    <a:pt x="299" y="1"/>
                    <a:pt x="251" y="9"/>
                    <a:pt x="209" y="24"/>
                  </a:cubicBezTo>
                  <a:cubicBezTo>
                    <a:pt x="114" y="62"/>
                    <a:pt x="1" y="119"/>
                    <a:pt x="45" y="238"/>
                  </a:cubicBezTo>
                  <a:cubicBezTo>
                    <a:pt x="58" y="270"/>
                    <a:pt x="83" y="295"/>
                    <a:pt x="108" y="314"/>
                  </a:cubicBezTo>
                  <a:cubicBezTo>
                    <a:pt x="146" y="346"/>
                    <a:pt x="201" y="361"/>
                    <a:pt x="260" y="361"/>
                  </a:cubicBezTo>
                  <a:cubicBezTo>
                    <a:pt x="340" y="361"/>
                    <a:pt x="426" y="333"/>
                    <a:pt x="480" y="283"/>
                  </a:cubicBezTo>
                  <a:cubicBezTo>
                    <a:pt x="569" y="257"/>
                    <a:pt x="638" y="207"/>
                    <a:pt x="588" y="119"/>
                  </a:cubicBezTo>
                  <a:cubicBezTo>
                    <a:pt x="541" y="35"/>
                    <a:pt x="445" y="1"/>
                    <a:pt x="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074350" y="2263400"/>
              <a:ext cx="25575" cy="12125"/>
            </a:xfrm>
            <a:custGeom>
              <a:avLst/>
              <a:gdLst/>
              <a:ahLst/>
              <a:cxnLst/>
              <a:rect l="l" t="t" r="r" b="b"/>
              <a:pathLst>
                <a:path w="1023" h="485" extrusionOk="0">
                  <a:moveTo>
                    <a:pt x="370" y="0"/>
                  </a:moveTo>
                  <a:cubicBezTo>
                    <a:pt x="345" y="0"/>
                    <a:pt x="321" y="1"/>
                    <a:pt x="297" y="3"/>
                  </a:cubicBezTo>
                  <a:cubicBezTo>
                    <a:pt x="70" y="28"/>
                    <a:pt x="1" y="261"/>
                    <a:pt x="266" y="286"/>
                  </a:cubicBezTo>
                  <a:cubicBezTo>
                    <a:pt x="222" y="286"/>
                    <a:pt x="335" y="400"/>
                    <a:pt x="360" y="413"/>
                  </a:cubicBezTo>
                  <a:cubicBezTo>
                    <a:pt x="437" y="461"/>
                    <a:pt x="523" y="485"/>
                    <a:pt x="608" y="485"/>
                  </a:cubicBezTo>
                  <a:cubicBezTo>
                    <a:pt x="679" y="485"/>
                    <a:pt x="749" y="469"/>
                    <a:pt x="814" y="438"/>
                  </a:cubicBezTo>
                  <a:cubicBezTo>
                    <a:pt x="928" y="381"/>
                    <a:pt x="1023" y="255"/>
                    <a:pt x="903" y="154"/>
                  </a:cubicBezTo>
                  <a:cubicBezTo>
                    <a:pt x="775" y="43"/>
                    <a:pt x="554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9150" y="2286525"/>
              <a:ext cx="16575" cy="8700"/>
            </a:xfrm>
            <a:custGeom>
              <a:avLst/>
              <a:gdLst/>
              <a:ahLst/>
              <a:cxnLst/>
              <a:rect l="l" t="t" r="r" b="b"/>
              <a:pathLst>
                <a:path w="663" h="348" extrusionOk="0">
                  <a:moveTo>
                    <a:pt x="433" y="0"/>
                  </a:moveTo>
                  <a:cubicBezTo>
                    <a:pt x="327" y="0"/>
                    <a:pt x="209" y="49"/>
                    <a:pt x="133" y="99"/>
                  </a:cubicBezTo>
                  <a:cubicBezTo>
                    <a:pt x="1" y="181"/>
                    <a:pt x="102" y="314"/>
                    <a:pt x="215" y="339"/>
                  </a:cubicBezTo>
                  <a:cubicBezTo>
                    <a:pt x="240" y="345"/>
                    <a:pt x="270" y="348"/>
                    <a:pt x="302" y="348"/>
                  </a:cubicBezTo>
                  <a:cubicBezTo>
                    <a:pt x="413" y="348"/>
                    <a:pt x="548" y="310"/>
                    <a:pt x="587" y="207"/>
                  </a:cubicBezTo>
                  <a:cubicBezTo>
                    <a:pt x="594" y="200"/>
                    <a:pt x="587" y="200"/>
                    <a:pt x="594" y="194"/>
                  </a:cubicBezTo>
                  <a:cubicBezTo>
                    <a:pt x="631" y="175"/>
                    <a:pt x="663" y="144"/>
                    <a:pt x="631" y="99"/>
                  </a:cubicBezTo>
                  <a:cubicBezTo>
                    <a:pt x="586" y="27"/>
                    <a:pt x="513" y="0"/>
                    <a:pt x="4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053675" y="2274950"/>
              <a:ext cx="11600" cy="6425"/>
            </a:xfrm>
            <a:custGeom>
              <a:avLst/>
              <a:gdLst/>
              <a:ahLst/>
              <a:cxnLst/>
              <a:rect l="l" t="t" r="r" b="b"/>
              <a:pathLst>
                <a:path w="464" h="257" extrusionOk="0">
                  <a:moveTo>
                    <a:pt x="264" y="1"/>
                  </a:moveTo>
                  <a:cubicBezTo>
                    <a:pt x="158" y="1"/>
                    <a:pt x="0" y="51"/>
                    <a:pt x="52" y="165"/>
                  </a:cubicBezTo>
                  <a:cubicBezTo>
                    <a:pt x="84" y="222"/>
                    <a:pt x="159" y="234"/>
                    <a:pt x="210" y="253"/>
                  </a:cubicBezTo>
                  <a:cubicBezTo>
                    <a:pt x="220" y="256"/>
                    <a:pt x="234" y="257"/>
                    <a:pt x="251" y="257"/>
                  </a:cubicBezTo>
                  <a:cubicBezTo>
                    <a:pt x="327" y="257"/>
                    <a:pt x="451" y="230"/>
                    <a:pt x="430" y="152"/>
                  </a:cubicBezTo>
                  <a:cubicBezTo>
                    <a:pt x="430" y="141"/>
                    <a:pt x="430" y="132"/>
                    <a:pt x="428" y="127"/>
                  </a:cubicBezTo>
                  <a:lnTo>
                    <a:pt x="428" y="127"/>
                  </a:lnTo>
                  <a:cubicBezTo>
                    <a:pt x="464" y="73"/>
                    <a:pt x="403" y="26"/>
                    <a:pt x="355" y="14"/>
                  </a:cubicBezTo>
                  <a:lnTo>
                    <a:pt x="323" y="7"/>
                  </a:lnTo>
                  <a:cubicBezTo>
                    <a:pt x="308" y="3"/>
                    <a:pt x="287" y="1"/>
                    <a:pt x="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17875" y="2218525"/>
              <a:ext cx="14600" cy="8125"/>
            </a:xfrm>
            <a:custGeom>
              <a:avLst/>
              <a:gdLst/>
              <a:ahLst/>
              <a:cxnLst/>
              <a:rect l="l" t="t" r="r" b="b"/>
              <a:pathLst>
                <a:path w="584" h="325" extrusionOk="0">
                  <a:moveTo>
                    <a:pt x="255" y="0"/>
                  </a:moveTo>
                  <a:cubicBezTo>
                    <a:pt x="163" y="0"/>
                    <a:pt x="71" y="36"/>
                    <a:pt x="32" y="126"/>
                  </a:cubicBezTo>
                  <a:cubicBezTo>
                    <a:pt x="19" y="145"/>
                    <a:pt x="19" y="170"/>
                    <a:pt x="13" y="189"/>
                  </a:cubicBezTo>
                  <a:cubicBezTo>
                    <a:pt x="1" y="288"/>
                    <a:pt x="98" y="325"/>
                    <a:pt x="193" y="325"/>
                  </a:cubicBezTo>
                  <a:cubicBezTo>
                    <a:pt x="245" y="325"/>
                    <a:pt x="295" y="314"/>
                    <a:pt x="329" y="297"/>
                  </a:cubicBezTo>
                  <a:cubicBezTo>
                    <a:pt x="366" y="271"/>
                    <a:pt x="404" y="252"/>
                    <a:pt x="442" y="221"/>
                  </a:cubicBezTo>
                  <a:cubicBezTo>
                    <a:pt x="583" y="112"/>
                    <a:pt x="420" y="0"/>
                    <a:pt x="2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2980525" y="2324225"/>
              <a:ext cx="14225" cy="6675"/>
            </a:xfrm>
            <a:custGeom>
              <a:avLst/>
              <a:gdLst/>
              <a:ahLst/>
              <a:cxnLst/>
              <a:rect l="l" t="t" r="r" b="b"/>
              <a:pathLst>
                <a:path w="569" h="267" extrusionOk="0">
                  <a:moveTo>
                    <a:pt x="411" y="0"/>
                  </a:moveTo>
                  <a:cubicBezTo>
                    <a:pt x="283" y="0"/>
                    <a:pt x="1" y="94"/>
                    <a:pt x="159" y="219"/>
                  </a:cubicBezTo>
                  <a:cubicBezTo>
                    <a:pt x="216" y="250"/>
                    <a:pt x="276" y="266"/>
                    <a:pt x="337" y="266"/>
                  </a:cubicBezTo>
                  <a:cubicBezTo>
                    <a:pt x="383" y="266"/>
                    <a:pt x="430" y="257"/>
                    <a:pt x="474" y="237"/>
                  </a:cubicBezTo>
                  <a:cubicBezTo>
                    <a:pt x="569" y="181"/>
                    <a:pt x="556" y="36"/>
                    <a:pt x="449" y="4"/>
                  </a:cubicBezTo>
                  <a:cubicBezTo>
                    <a:pt x="439" y="1"/>
                    <a:pt x="426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037450" y="2327200"/>
              <a:ext cx="18800" cy="10700"/>
            </a:xfrm>
            <a:custGeom>
              <a:avLst/>
              <a:gdLst/>
              <a:ahLst/>
              <a:cxnLst/>
              <a:rect l="l" t="t" r="r" b="b"/>
              <a:pathLst>
                <a:path w="752" h="428" extrusionOk="0">
                  <a:moveTo>
                    <a:pt x="496" y="1"/>
                  </a:moveTo>
                  <a:cubicBezTo>
                    <a:pt x="362" y="1"/>
                    <a:pt x="212" y="61"/>
                    <a:pt x="127" y="112"/>
                  </a:cubicBezTo>
                  <a:cubicBezTo>
                    <a:pt x="1" y="188"/>
                    <a:pt x="39" y="339"/>
                    <a:pt x="159" y="390"/>
                  </a:cubicBezTo>
                  <a:cubicBezTo>
                    <a:pt x="209" y="415"/>
                    <a:pt x="260" y="428"/>
                    <a:pt x="316" y="428"/>
                  </a:cubicBezTo>
                  <a:lnTo>
                    <a:pt x="398" y="428"/>
                  </a:lnTo>
                  <a:cubicBezTo>
                    <a:pt x="449" y="421"/>
                    <a:pt x="506" y="409"/>
                    <a:pt x="550" y="383"/>
                  </a:cubicBezTo>
                  <a:lnTo>
                    <a:pt x="556" y="383"/>
                  </a:lnTo>
                  <a:cubicBezTo>
                    <a:pt x="569" y="383"/>
                    <a:pt x="575" y="371"/>
                    <a:pt x="581" y="371"/>
                  </a:cubicBezTo>
                  <a:cubicBezTo>
                    <a:pt x="613" y="352"/>
                    <a:pt x="638" y="327"/>
                    <a:pt x="663" y="301"/>
                  </a:cubicBezTo>
                  <a:cubicBezTo>
                    <a:pt x="663" y="301"/>
                    <a:pt x="670" y="301"/>
                    <a:pt x="676" y="295"/>
                  </a:cubicBezTo>
                  <a:lnTo>
                    <a:pt x="670" y="295"/>
                  </a:lnTo>
                  <a:cubicBezTo>
                    <a:pt x="676" y="289"/>
                    <a:pt x="682" y="276"/>
                    <a:pt x="688" y="264"/>
                  </a:cubicBezTo>
                  <a:cubicBezTo>
                    <a:pt x="739" y="232"/>
                    <a:pt x="752" y="169"/>
                    <a:pt x="726" y="118"/>
                  </a:cubicBezTo>
                  <a:cubicBezTo>
                    <a:pt x="679" y="32"/>
                    <a:pt x="592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2902975" y="2163300"/>
              <a:ext cx="17675" cy="9125"/>
            </a:xfrm>
            <a:custGeom>
              <a:avLst/>
              <a:gdLst/>
              <a:ahLst/>
              <a:cxnLst/>
              <a:rect l="l" t="t" r="r" b="b"/>
              <a:pathLst>
                <a:path w="707" h="365" extrusionOk="0">
                  <a:moveTo>
                    <a:pt x="394" y="1"/>
                  </a:moveTo>
                  <a:cubicBezTo>
                    <a:pt x="322" y="1"/>
                    <a:pt x="248" y="18"/>
                    <a:pt x="189" y="46"/>
                  </a:cubicBezTo>
                  <a:cubicBezTo>
                    <a:pt x="95" y="90"/>
                    <a:pt x="0" y="210"/>
                    <a:pt x="114" y="298"/>
                  </a:cubicBezTo>
                  <a:cubicBezTo>
                    <a:pt x="170" y="344"/>
                    <a:pt x="246" y="364"/>
                    <a:pt x="323" y="364"/>
                  </a:cubicBezTo>
                  <a:cubicBezTo>
                    <a:pt x="394" y="364"/>
                    <a:pt x="466" y="347"/>
                    <a:pt x="524" y="317"/>
                  </a:cubicBezTo>
                  <a:cubicBezTo>
                    <a:pt x="618" y="273"/>
                    <a:pt x="707" y="153"/>
                    <a:pt x="599" y="65"/>
                  </a:cubicBezTo>
                  <a:cubicBezTo>
                    <a:pt x="545" y="20"/>
                    <a:pt x="470" y="1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8" name="Google Shape;2418;p30"/>
            <p:cNvSpPr/>
            <p:nvPr/>
          </p:nvSpPr>
          <p:spPr>
            <a:xfrm>
              <a:off x="2885700" y="2195625"/>
              <a:ext cx="13975" cy="7200"/>
            </a:xfrm>
            <a:custGeom>
              <a:avLst/>
              <a:gdLst/>
              <a:ahLst/>
              <a:cxnLst/>
              <a:rect l="l" t="t" r="r" b="b"/>
              <a:pathLst>
                <a:path w="559" h="288" extrusionOk="0">
                  <a:moveTo>
                    <a:pt x="348" y="0"/>
                  </a:moveTo>
                  <a:cubicBezTo>
                    <a:pt x="301" y="0"/>
                    <a:pt x="250" y="13"/>
                    <a:pt x="224" y="27"/>
                  </a:cubicBezTo>
                  <a:cubicBezTo>
                    <a:pt x="180" y="52"/>
                    <a:pt x="136" y="77"/>
                    <a:pt x="98" y="115"/>
                  </a:cubicBezTo>
                  <a:cubicBezTo>
                    <a:pt x="1" y="230"/>
                    <a:pt x="185" y="287"/>
                    <a:pt x="276" y="287"/>
                  </a:cubicBezTo>
                  <a:cubicBezTo>
                    <a:pt x="285" y="287"/>
                    <a:pt x="293" y="287"/>
                    <a:pt x="300" y="285"/>
                  </a:cubicBezTo>
                  <a:cubicBezTo>
                    <a:pt x="407" y="279"/>
                    <a:pt x="559" y="210"/>
                    <a:pt x="451" y="84"/>
                  </a:cubicBezTo>
                  <a:cubicBezTo>
                    <a:pt x="462" y="20"/>
                    <a:pt x="408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19" name="Google Shape;2419;p30"/>
            <p:cNvSpPr/>
            <p:nvPr/>
          </p:nvSpPr>
          <p:spPr>
            <a:xfrm>
              <a:off x="2937350" y="2202650"/>
              <a:ext cx="18150" cy="9500"/>
            </a:xfrm>
            <a:custGeom>
              <a:avLst/>
              <a:gdLst/>
              <a:ahLst/>
              <a:cxnLst/>
              <a:rect l="l" t="t" r="r" b="b"/>
              <a:pathLst>
                <a:path w="726" h="380" extrusionOk="0">
                  <a:moveTo>
                    <a:pt x="313" y="0"/>
                  </a:moveTo>
                  <a:cubicBezTo>
                    <a:pt x="200" y="0"/>
                    <a:pt x="87" y="37"/>
                    <a:pt x="32" y="124"/>
                  </a:cubicBezTo>
                  <a:cubicBezTo>
                    <a:pt x="6" y="150"/>
                    <a:pt x="0" y="194"/>
                    <a:pt x="19" y="232"/>
                  </a:cubicBezTo>
                  <a:cubicBezTo>
                    <a:pt x="51" y="276"/>
                    <a:pt x="101" y="307"/>
                    <a:pt x="158" y="320"/>
                  </a:cubicBezTo>
                  <a:lnTo>
                    <a:pt x="183" y="320"/>
                  </a:lnTo>
                  <a:cubicBezTo>
                    <a:pt x="183" y="320"/>
                    <a:pt x="183" y="320"/>
                    <a:pt x="183" y="326"/>
                  </a:cubicBezTo>
                  <a:cubicBezTo>
                    <a:pt x="210" y="366"/>
                    <a:pt x="256" y="380"/>
                    <a:pt x="304" y="380"/>
                  </a:cubicBezTo>
                  <a:cubicBezTo>
                    <a:pt x="347" y="380"/>
                    <a:pt x="390" y="369"/>
                    <a:pt x="423" y="358"/>
                  </a:cubicBezTo>
                  <a:cubicBezTo>
                    <a:pt x="536" y="314"/>
                    <a:pt x="725" y="187"/>
                    <a:pt x="555" y="68"/>
                  </a:cubicBezTo>
                  <a:cubicBezTo>
                    <a:pt x="496" y="25"/>
                    <a:pt x="404" y="0"/>
                    <a:pt x="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20" name="Google Shape;2420;p30"/>
            <p:cNvSpPr/>
            <p:nvPr/>
          </p:nvSpPr>
          <p:spPr>
            <a:xfrm>
              <a:off x="2927175" y="2181875"/>
              <a:ext cx="15075" cy="8400"/>
            </a:xfrm>
            <a:custGeom>
              <a:avLst/>
              <a:gdLst/>
              <a:ahLst/>
              <a:cxnLst/>
              <a:rect l="l" t="t" r="r" b="b"/>
              <a:pathLst>
                <a:path w="603" h="336" extrusionOk="0">
                  <a:moveTo>
                    <a:pt x="294" y="1"/>
                  </a:moveTo>
                  <a:cubicBezTo>
                    <a:pt x="161" y="1"/>
                    <a:pt x="0" y="45"/>
                    <a:pt x="22" y="173"/>
                  </a:cubicBezTo>
                  <a:cubicBezTo>
                    <a:pt x="41" y="268"/>
                    <a:pt x="117" y="299"/>
                    <a:pt x="205" y="331"/>
                  </a:cubicBezTo>
                  <a:cubicBezTo>
                    <a:pt x="215" y="334"/>
                    <a:pt x="229" y="335"/>
                    <a:pt x="244" y="335"/>
                  </a:cubicBezTo>
                  <a:cubicBezTo>
                    <a:pt x="297" y="335"/>
                    <a:pt x="370" y="317"/>
                    <a:pt x="375" y="268"/>
                  </a:cubicBezTo>
                  <a:lnTo>
                    <a:pt x="375" y="268"/>
                  </a:lnTo>
                  <a:cubicBezTo>
                    <a:pt x="486" y="215"/>
                    <a:pt x="602" y="101"/>
                    <a:pt x="432" y="22"/>
                  </a:cubicBezTo>
                  <a:cubicBezTo>
                    <a:pt x="402" y="9"/>
                    <a:pt x="350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21" name="Google Shape;2421;p30"/>
            <p:cNvSpPr/>
            <p:nvPr/>
          </p:nvSpPr>
          <p:spPr>
            <a:xfrm>
              <a:off x="2953725" y="2158950"/>
              <a:ext cx="14375" cy="7775"/>
            </a:xfrm>
            <a:custGeom>
              <a:avLst/>
              <a:gdLst/>
              <a:ahLst/>
              <a:cxnLst/>
              <a:rect l="l" t="t" r="r" b="b"/>
              <a:pathLst>
                <a:path w="575" h="311" extrusionOk="0">
                  <a:moveTo>
                    <a:pt x="328" y="1"/>
                  </a:moveTo>
                  <a:cubicBezTo>
                    <a:pt x="260" y="1"/>
                    <a:pt x="192" y="16"/>
                    <a:pt x="133" y="50"/>
                  </a:cubicBezTo>
                  <a:cubicBezTo>
                    <a:pt x="64" y="75"/>
                    <a:pt x="1" y="144"/>
                    <a:pt x="39" y="214"/>
                  </a:cubicBezTo>
                  <a:cubicBezTo>
                    <a:pt x="51" y="232"/>
                    <a:pt x="58" y="245"/>
                    <a:pt x="64" y="258"/>
                  </a:cubicBezTo>
                  <a:cubicBezTo>
                    <a:pt x="88" y="298"/>
                    <a:pt x="136" y="310"/>
                    <a:pt x="180" y="310"/>
                  </a:cubicBezTo>
                  <a:cubicBezTo>
                    <a:pt x="205" y="310"/>
                    <a:pt x="229" y="306"/>
                    <a:pt x="247" y="302"/>
                  </a:cubicBezTo>
                  <a:cubicBezTo>
                    <a:pt x="329" y="289"/>
                    <a:pt x="405" y="251"/>
                    <a:pt x="468" y="188"/>
                  </a:cubicBezTo>
                  <a:cubicBezTo>
                    <a:pt x="531" y="144"/>
                    <a:pt x="575" y="69"/>
                    <a:pt x="474" y="24"/>
                  </a:cubicBezTo>
                  <a:cubicBezTo>
                    <a:pt x="427" y="9"/>
                    <a:pt x="377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22" name="Google Shape;2422;p30"/>
            <p:cNvSpPr/>
            <p:nvPr/>
          </p:nvSpPr>
          <p:spPr>
            <a:xfrm>
              <a:off x="3049700" y="2139450"/>
              <a:ext cx="14050" cy="8100"/>
            </a:xfrm>
            <a:custGeom>
              <a:avLst/>
              <a:gdLst/>
              <a:ahLst/>
              <a:cxnLst/>
              <a:rect l="l" t="t" r="r" b="b"/>
              <a:pathLst>
                <a:path w="562" h="324" extrusionOk="0">
                  <a:moveTo>
                    <a:pt x="258" y="0"/>
                  </a:moveTo>
                  <a:cubicBezTo>
                    <a:pt x="128" y="0"/>
                    <a:pt x="0" y="51"/>
                    <a:pt x="3" y="180"/>
                  </a:cubicBezTo>
                  <a:cubicBezTo>
                    <a:pt x="3" y="186"/>
                    <a:pt x="3" y="193"/>
                    <a:pt x="3" y="199"/>
                  </a:cubicBezTo>
                  <a:cubicBezTo>
                    <a:pt x="3" y="262"/>
                    <a:pt x="91" y="300"/>
                    <a:pt x="142" y="312"/>
                  </a:cubicBezTo>
                  <a:cubicBezTo>
                    <a:pt x="175" y="320"/>
                    <a:pt x="208" y="324"/>
                    <a:pt x="241" y="324"/>
                  </a:cubicBezTo>
                  <a:cubicBezTo>
                    <a:pt x="352" y="324"/>
                    <a:pt x="455" y="279"/>
                    <a:pt x="514" y="167"/>
                  </a:cubicBezTo>
                  <a:cubicBezTo>
                    <a:pt x="561" y="69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23" name="Google Shape;2423;p30"/>
            <p:cNvSpPr/>
            <p:nvPr/>
          </p:nvSpPr>
          <p:spPr>
            <a:xfrm>
              <a:off x="3018850" y="2188775"/>
              <a:ext cx="14550" cy="9275"/>
            </a:xfrm>
            <a:custGeom>
              <a:avLst/>
              <a:gdLst/>
              <a:ahLst/>
              <a:cxnLst/>
              <a:rect l="l" t="t" r="r" b="b"/>
              <a:pathLst>
                <a:path w="582" h="371" extrusionOk="0">
                  <a:moveTo>
                    <a:pt x="352" y="1"/>
                  </a:moveTo>
                  <a:cubicBezTo>
                    <a:pt x="195" y="1"/>
                    <a:pt x="6" y="62"/>
                    <a:pt x="1" y="244"/>
                  </a:cubicBezTo>
                  <a:cubicBezTo>
                    <a:pt x="1" y="330"/>
                    <a:pt x="96" y="371"/>
                    <a:pt x="202" y="371"/>
                  </a:cubicBezTo>
                  <a:cubicBezTo>
                    <a:pt x="343" y="371"/>
                    <a:pt x="503" y="298"/>
                    <a:pt x="474" y="168"/>
                  </a:cubicBezTo>
                  <a:cubicBezTo>
                    <a:pt x="581" y="105"/>
                    <a:pt x="524" y="17"/>
                    <a:pt x="417" y="4"/>
                  </a:cubicBezTo>
                  <a:cubicBezTo>
                    <a:pt x="396" y="2"/>
                    <a:pt x="374" y="1"/>
                    <a:pt x="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24" name="Google Shape;2424;p30"/>
            <p:cNvSpPr/>
            <p:nvPr/>
          </p:nvSpPr>
          <p:spPr>
            <a:xfrm>
              <a:off x="3069325" y="2171150"/>
              <a:ext cx="13425" cy="7825"/>
            </a:xfrm>
            <a:custGeom>
              <a:avLst/>
              <a:gdLst/>
              <a:ahLst/>
              <a:cxnLst/>
              <a:rect l="l" t="t" r="r" b="b"/>
              <a:pathLst>
                <a:path w="537" h="313" extrusionOk="0">
                  <a:moveTo>
                    <a:pt x="285" y="1"/>
                  </a:moveTo>
                  <a:cubicBezTo>
                    <a:pt x="245" y="1"/>
                    <a:pt x="203" y="9"/>
                    <a:pt x="164" y="28"/>
                  </a:cubicBezTo>
                  <a:cubicBezTo>
                    <a:pt x="145" y="35"/>
                    <a:pt x="126" y="47"/>
                    <a:pt x="107" y="60"/>
                  </a:cubicBezTo>
                  <a:lnTo>
                    <a:pt x="95" y="72"/>
                  </a:lnTo>
                  <a:cubicBezTo>
                    <a:pt x="44" y="98"/>
                    <a:pt x="0" y="142"/>
                    <a:pt x="25" y="199"/>
                  </a:cubicBezTo>
                  <a:cubicBezTo>
                    <a:pt x="25" y="211"/>
                    <a:pt x="32" y="224"/>
                    <a:pt x="32" y="230"/>
                  </a:cubicBezTo>
                  <a:cubicBezTo>
                    <a:pt x="54" y="292"/>
                    <a:pt x="116" y="312"/>
                    <a:pt x="185" y="312"/>
                  </a:cubicBezTo>
                  <a:cubicBezTo>
                    <a:pt x="272" y="312"/>
                    <a:pt x="371" y="280"/>
                    <a:pt x="416" y="255"/>
                  </a:cubicBezTo>
                  <a:cubicBezTo>
                    <a:pt x="454" y="230"/>
                    <a:pt x="486" y="192"/>
                    <a:pt x="498" y="154"/>
                  </a:cubicBezTo>
                  <a:cubicBezTo>
                    <a:pt x="536" y="47"/>
                    <a:pt x="391" y="16"/>
                    <a:pt x="322" y="3"/>
                  </a:cubicBezTo>
                  <a:cubicBezTo>
                    <a:pt x="310" y="2"/>
                    <a:pt x="297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25" name="Google Shape;2425;p30"/>
            <p:cNvSpPr/>
            <p:nvPr/>
          </p:nvSpPr>
          <p:spPr>
            <a:xfrm>
              <a:off x="2938075" y="2271900"/>
              <a:ext cx="16175" cy="6325"/>
            </a:xfrm>
            <a:custGeom>
              <a:avLst/>
              <a:gdLst/>
              <a:ahLst/>
              <a:cxnLst/>
              <a:rect l="l" t="t" r="r" b="b"/>
              <a:pathLst>
                <a:path w="647" h="253" extrusionOk="0">
                  <a:moveTo>
                    <a:pt x="376" y="0"/>
                  </a:moveTo>
                  <a:cubicBezTo>
                    <a:pt x="210" y="0"/>
                    <a:pt x="1" y="107"/>
                    <a:pt x="135" y="218"/>
                  </a:cubicBezTo>
                  <a:cubicBezTo>
                    <a:pt x="167" y="242"/>
                    <a:pt x="215" y="252"/>
                    <a:pt x="267" y="252"/>
                  </a:cubicBezTo>
                  <a:cubicBezTo>
                    <a:pt x="434" y="252"/>
                    <a:pt x="647" y="145"/>
                    <a:pt x="507" y="35"/>
                  </a:cubicBezTo>
                  <a:cubicBezTo>
                    <a:pt x="476" y="11"/>
                    <a:pt x="428" y="0"/>
                    <a:pt x="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26" name="Google Shape;2426;p30"/>
            <p:cNvSpPr/>
            <p:nvPr/>
          </p:nvSpPr>
          <p:spPr>
            <a:xfrm>
              <a:off x="2906600" y="2292825"/>
              <a:ext cx="18000" cy="9625"/>
            </a:xfrm>
            <a:custGeom>
              <a:avLst/>
              <a:gdLst/>
              <a:ahLst/>
              <a:cxnLst/>
              <a:rect l="l" t="t" r="r" b="b"/>
              <a:pathLst>
                <a:path w="720" h="385" extrusionOk="0">
                  <a:moveTo>
                    <a:pt x="452" y="0"/>
                  </a:moveTo>
                  <a:cubicBezTo>
                    <a:pt x="420" y="0"/>
                    <a:pt x="389" y="4"/>
                    <a:pt x="366" y="11"/>
                  </a:cubicBezTo>
                  <a:lnTo>
                    <a:pt x="290" y="37"/>
                  </a:lnTo>
                  <a:cubicBezTo>
                    <a:pt x="101" y="93"/>
                    <a:pt x="0" y="320"/>
                    <a:pt x="259" y="371"/>
                  </a:cubicBezTo>
                  <a:cubicBezTo>
                    <a:pt x="293" y="380"/>
                    <a:pt x="327" y="384"/>
                    <a:pt x="362" y="384"/>
                  </a:cubicBezTo>
                  <a:cubicBezTo>
                    <a:pt x="451" y="384"/>
                    <a:pt x="540" y="356"/>
                    <a:pt x="612" y="301"/>
                  </a:cubicBezTo>
                  <a:cubicBezTo>
                    <a:pt x="694" y="232"/>
                    <a:pt x="719" y="163"/>
                    <a:pt x="637" y="81"/>
                  </a:cubicBezTo>
                  <a:lnTo>
                    <a:pt x="606" y="49"/>
                  </a:lnTo>
                  <a:cubicBezTo>
                    <a:pt x="570" y="13"/>
                    <a:pt x="508" y="0"/>
                    <a:pt x="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2427" name="Google Shape;2427;p30"/>
            <p:cNvSpPr/>
            <p:nvPr/>
          </p:nvSpPr>
          <p:spPr>
            <a:xfrm>
              <a:off x="2916525" y="2314700"/>
              <a:ext cx="22725" cy="11000"/>
            </a:xfrm>
            <a:custGeom>
              <a:avLst/>
              <a:gdLst/>
              <a:ahLst/>
              <a:cxnLst/>
              <a:rect l="l" t="t" r="r" b="b"/>
              <a:pathLst>
                <a:path w="909" h="440" extrusionOk="0">
                  <a:moveTo>
                    <a:pt x="518" y="0"/>
                  </a:moveTo>
                  <a:cubicBezTo>
                    <a:pt x="492" y="0"/>
                    <a:pt x="467" y="2"/>
                    <a:pt x="442" y="7"/>
                  </a:cubicBezTo>
                  <a:cubicBezTo>
                    <a:pt x="329" y="13"/>
                    <a:pt x="1" y="177"/>
                    <a:pt x="171" y="322"/>
                  </a:cubicBezTo>
                  <a:cubicBezTo>
                    <a:pt x="226" y="408"/>
                    <a:pt x="334" y="439"/>
                    <a:pt x="445" y="439"/>
                  </a:cubicBezTo>
                  <a:cubicBezTo>
                    <a:pt x="539" y="439"/>
                    <a:pt x="634" y="417"/>
                    <a:pt x="701" y="385"/>
                  </a:cubicBezTo>
                  <a:cubicBezTo>
                    <a:pt x="909" y="284"/>
                    <a:pt x="884" y="70"/>
                    <a:pt x="663" y="19"/>
                  </a:cubicBezTo>
                  <a:cubicBezTo>
                    <a:pt x="614" y="7"/>
                    <a:pt x="565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</p:grpSp>
      <p:sp>
        <p:nvSpPr>
          <p:cNvPr id="2430" name="Google Shape;2430;p30"/>
          <p:cNvSpPr txBox="1">
            <a:spLocks noGrp="1"/>
          </p:cNvSpPr>
          <p:nvPr>
            <p:ph type="title"/>
          </p:nvPr>
        </p:nvSpPr>
        <p:spPr>
          <a:xfrm flipH="1">
            <a:off x="3622221" y="1915269"/>
            <a:ext cx="1094800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2432" name="Google Shape;2432;p30"/>
          <p:cNvSpPr txBox="1">
            <a:spLocks noGrp="1"/>
          </p:cNvSpPr>
          <p:nvPr>
            <p:ph type="subTitle" idx="4"/>
          </p:nvPr>
        </p:nvSpPr>
        <p:spPr>
          <a:xfrm>
            <a:off x="4962472" y="1915269"/>
            <a:ext cx="5781728" cy="61745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en-US" sz="3200" dirty="0" err="1">
                <a:latin typeface="#9SLIDE03 ALLROUNDGOTHIC DEMI" panose="020B0703020202020104" pitchFamily="34" charset="77"/>
              </a:rPr>
              <a:t>Luyện</a:t>
            </a:r>
            <a:r>
              <a:rPr lang="en-US" sz="3200" dirty="0">
                <a:latin typeface="#9SLIDE03 ALLROUNDGOTHIC DEMI" panose="020B0703020202020104" pitchFamily="34" charset="77"/>
              </a:rPr>
              <a:t> </a:t>
            </a:r>
            <a:r>
              <a:rPr lang="en-US" sz="3200" dirty="0" err="1">
                <a:latin typeface="#9SLIDE03 ALLROUNDGOTHIC DEMI" panose="020B0703020202020104" pitchFamily="34" charset="77"/>
              </a:rPr>
              <a:t>đọc</a:t>
            </a:r>
            <a:r>
              <a:rPr lang="en-US" sz="3200" dirty="0">
                <a:latin typeface="#9SLIDE03 ALLROUNDGOTHIC DEMI" panose="020B0703020202020104" pitchFamily="34" charset="77"/>
              </a:rPr>
              <a:t> </a:t>
            </a:r>
            <a:r>
              <a:rPr lang="en-US" sz="3200" dirty="0" err="1">
                <a:latin typeface="#9SLIDE03 ALLROUNDGOTHIC DEMI" panose="020B0703020202020104" pitchFamily="34" charset="77"/>
              </a:rPr>
              <a:t>diễn</a:t>
            </a:r>
            <a:r>
              <a:rPr lang="en-US" sz="3200" dirty="0">
                <a:latin typeface="#9SLIDE03 ALLROUNDGOTHIC DEMI" panose="020B0703020202020104" pitchFamily="34" charset="77"/>
              </a:rPr>
              <a:t> </a:t>
            </a:r>
            <a:r>
              <a:rPr lang="en-US" sz="3200" dirty="0" err="1">
                <a:latin typeface="#9SLIDE03 ALLROUNDGOTHIC DEMI" panose="020B0703020202020104" pitchFamily="34" charset="77"/>
              </a:rPr>
              <a:t>cảm</a:t>
            </a:r>
            <a:r>
              <a:rPr lang="en-US" sz="3200" dirty="0">
                <a:latin typeface="#9SLIDE03 ALLROUNDGOTHIC DEMI" panose="020B0703020202020104" pitchFamily="34" charset="77"/>
              </a:rPr>
              <a:t> </a:t>
            </a:r>
            <a:r>
              <a:rPr lang="en-US" sz="3200" dirty="0" err="1" smtClean="0">
                <a:latin typeface="#9SLIDE03 ALLROUNDGOTHIC DEMI" panose="020B0703020202020104" pitchFamily="34" charset="77"/>
              </a:rPr>
              <a:t>toàn</a:t>
            </a:r>
            <a:r>
              <a:rPr lang="en-US" sz="3200" dirty="0" smtClean="0">
                <a:latin typeface="#9SLIDE03 ALLROUNDGOTHIC DEMI" panose="020B0703020202020104" pitchFamily="34" charset="77"/>
              </a:rPr>
              <a:t> </a:t>
            </a:r>
            <a:r>
              <a:rPr lang="en-US" sz="3200" dirty="0" err="1" smtClean="0">
                <a:latin typeface="#9SLIDE03 ALLROUNDGOTHIC DEMI" panose="020B0703020202020104" pitchFamily="34" charset="77"/>
              </a:rPr>
              <a:t>bài</a:t>
            </a:r>
            <a:endParaRPr sz="3200" dirty="0">
              <a:latin typeface="#9SLIDE03 ALLROUNDGOTHIC DEMI" panose="020B0703020202020104" pitchFamily="34" charset="77"/>
            </a:endParaRPr>
          </a:p>
        </p:txBody>
      </p:sp>
      <p:sp>
        <p:nvSpPr>
          <p:cNvPr id="2433" name="Google Shape;2433;p30"/>
          <p:cNvSpPr txBox="1">
            <a:spLocks noGrp="1"/>
          </p:cNvSpPr>
          <p:nvPr>
            <p:ph type="subTitle" idx="5"/>
          </p:nvPr>
        </p:nvSpPr>
        <p:spPr>
          <a:xfrm>
            <a:off x="2778032" y="4895349"/>
            <a:ext cx="5756367" cy="74843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vi-VN" sz="3200" dirty="0">
                <a:latin typeface="#9SLIDE03 ALLROUNDGOTHIC DEMI" panose="020B0703020202020104" pitchFamily="34" charset="77"/>
              </a:rPr>
              <a:t>Chuẩn bị bài sau: “ Chị em tôi”</a:t>
            </a:r>
            <a:endParaRPr sz="3200" dirty="0">
              <a:latin typeface="#9SLIDE03 ALLROUNDGOTHIC DEMI" panose="020B0703020202020104" pitchFamily="34" charset="77"/>
            </a:endParaRPr>
          </a:p>
        </p:txBody>
      </p:sp>
      <p:sp>
        <p:nvSpPr>
          <p:cNvPr id="2434" name="Google Shape;2434;p30"/>
          <p:cNvSpPr txBox="1">
            <a:spLocks noGrp="1"/>
          </p:cNvSpPr>
          <p:nvPr>
            <p:ph type="subTitle" idx="6"/>
          </p:nvPr>
        </p:nvSpPr>
        <p:spPr>
          <a:xfrm>
            <a:off x="3959884" y="3383681"/>
            <a:ext cx="4803115" cy="7471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/>
            <a:r>
              <a:rPr lang="en" sz="3200" dirty="0">
                <a:latin typeface="#9SLIDE03 ALLROUNDGOTHIC DEMI" panose="020B0703020202020104" pitchFamily="34" charset="77"/>
              </a:rPr>
              <a:t>Ghi nh</a:t>
            </a:r>
            <a:r>
              <a:rPr lang="vi-VN" sz="3200" dirty="0">
                <a:latin typeface="#9SLIDE03 ALLROUNDGOTHIC DEMI" panose="020B0703020202020104" pitchFamily="34" charset="77"/>
              </a:rPr>
              <a:t>ớ</a:t>
            </a:r>
            <a:r>
              <a:rPr lang="en-US" sz="3200" dirty="0">
                <a:latin typeface="#9SLIDE03 ALLROUNDGOTHIC DEMI" panose="020B0703020202020104" pitchFamily="34" charset="77"/>
              </a:rPr>
              <a:t> </a:t>
            </a:r>
            <a:r>
              <a:rPr lang="en-US" sz="3200" dirty="0" err="1">
                <a:latin typeface="#9SLIDE03 ALLROUNDGOTHIC DEMI" panose="020B0703020202020104" pitchFamily="34" charset="77"/>
              </a:rPr>
              <a:t>nội</a:t>
            </a:r>
            <a:r>
              <a:rPr lang="en-US" sz="3200" dirty="0">
                <a:latin typeface="#9SLIDE03 ALLROUNDGOTHIC DEMI" panose="020B0703020202020104" pitchFamily="34" charset="77"/>
              </a:rPr>
              <a:t> dung </a:t>
            </a:r>
            <a:r>
              <a:rPr lang="en-US" sz="3200" dirty="0" err="1">
                <a:latin typeface="#9SLIDE03 ALLROUNDGOTHIC DEMI" panose="020B0703020202020104" pitchFamily="34" charset="77"/>
              </a:rPr>
              <a:t>của</a:t>
            </a:r>
            <a:r>
              <a:rPr lang="en-US" sz="3200" dirty="0">
                <a:latin typeface="#9SLIDE03 ALLROUNDGOTHIC DEMI" panose="020B0703020202020104" pitchFamily="34" charset="77"/>
              </a:rPr>
              <a:t> </a:t>
            </a:r>
            <a:r>
              <a:rPr lang="en-US" sz="3200" dirty="0" err="1">
                <a:latin typeface="#9SLIDE03 ALLROUNDGOTHIC DEMI" panose="020B0703020202020104" pitchFamily="34" charset="77"/>
              </a:rPr>
              <a:t>bài</a:t>
            </a:r>
            <a:endParaRPr sz="3200" dirty="0">
              <a:latin typeface="#9SLIDE03 ALLROUNDGOTHIC DEMI" panose="020B0703020202020104" pitchFamily="34" charset="77"/>
            </a:endParaRPr>
          </a:p>
        </p:txBody>
      </p:sp>
      <p:sp>
        <p:nvSpPr>
          <p:cNvPr id="2435" name="Google Shape;2435;p30"/>
          <p:cNvSpPr txBox="1">
            <a:spLocks noGrp="1"/>
          </p:cNvSpPr>
          <p:nvPr>
            <p:ph type="title" idx="7"/>
          </p:nvPr>
        </p:nvSpPr>
        <p:spPr>
          <a:xfrm flipH="1">
            <a:off x="2600105" y="3454771"/>
            <a:ext cx="1094800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2436" name="Google Shape;2436;p30"/>
          <p:cNvSpPr txBox="1">
            <a:spLocks noGrp="1"/>
          </p:cNvSpPr>
          <p:nvPr>
            <p:ph type="title" idx="8"/>
          </p:nvPr>
        </p:nvSpPr>
        <p:spPr>
          <a:xfrm flipH="1">
            <a:off x="1507589" y="5009835"/>
            <a:ext cx="1094800" cy="77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8">
            <a:extLst>
              <a:ext uri="{FF2B5EF4-FFF2-40B4-BE49-F238E27FC236}">
                <a16:creationId xmlns:a16="http://schemas.microsoft.com/office/drawing/2014/main" id="{16F4AA98-77FF-44B9-89CA-2EF863BF5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046" y="476939"/>
            <a:ext cx="72037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 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- 10 - 2021</a:t>
            </a:r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C309D1E9-B030-456F-BA1F-F72A8CFE1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59" y="1072470"/>
            <a:ext cx="94853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4F4B36-284F-4B4E-AAC8-09D2D271F036}"/>
              </a:ext>
            </a:extLst>
          </p:cNvPr>
          <p:cNvCxnSpPr/>
          <p:nvPr/>
        </p:nvCxnSpPr>
        <p:spPr>
          <a:xfrm>
            <a:off x="1149531" y="344859"/>
            <a:ext cx="0" cy="627278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58">
            <a:extLst>
              <a:ext uri="{FF2B5EF4-FFF2-40B4-BE49-F238E27FC236}">
                <a16:creationId xmlns:a16="http://schemas.microsoft.com/office/drawing/2014/main" id="{B29D720B-7587-4B91-9AAE-6827B8078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837" y="1520601"/>
            <a:ext cx="61229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Nỗi</a:t>
            </a:r>
            <a:r>
              <a:rPr lang="en-US" alt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dằn</a:t>
            </a:r>
            <a:r>
              <a:rPr lang="en-US" alt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vặt</a:t>
            </a:r>
            <a:r>
              <a:rPr lang="en-US" alt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An-</a:t>
            </a:r>
            <a:r>
              <a:rPr lang="en-US" altLang="en-US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đrây</a:t>
            </a:r>
            <a:r>
              <a:rPr lang="en-US" altLang="en-US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-ca</a:t>
            </a:r>
            <a:endParaRPr lang="en-US" altLang="en-US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CD3EC5-7472-46B0-B5A7-065B46E13335}"/>
              </a:ext>
            </a:extLst>
          </p:cNvPr>
          <p:cNvCxnSpPr/>
          <p:nvPr/>
        </p:nvCxnSpPr>
        <p:spPr>
          <a:xfrm>
            <a:off x="2786827" y="4248623"/>
            <a:ext cx="60813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1128A450-5408-4072-91C4-EDA6B8154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67516"/>
            <a:ext cx="5638800" cy="56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>
            <a:spAutoFit/>
          </a:bodyPr>
          <a:lstStyle>
            <a:lvl1pPr>
              <a:defRPr sz="2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vi-VN" sz="3200" b="1" dirty="0" err="1">
                <a:solidFill>
                  <a:srgbClr val="FFFFFF"/>
                </a:solidFill>
                <a:latin typeface="HP001 4 hàng" panose="020B0603050302020204" pitchFamily="34" charset="0"/>
                <a:ea typeface="HP001 5Ha" pitchFamily="34" charset="-127"/>
                <a:cs typeface="Times New Roman" panose="02020603050405020304" pitchFamily="18" charset="0"/>
              </a:rPr>
              <a:t>Toán</a:t>
            </a:r>
            <a:endParaRPr lang="en-US" altLang="vi-VN" sz="3200" b="1" dirty="0">
              <a:solidFill>
                <a:srgbClr val="FFFFFF"/>
              </a:solidFill>
              <a:latin typeface="HP001 4 hàng" panose="020B0603050302020204" pitchFamily="34" charset="0"/>
              <a:ea typeface="HP001 5Ha" pitchFamily="34" charset="-127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2A8A1A64-BFF4-4FBA-ABA1-214F658CE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323" y="5034153"/>
            <a:ext cx="7395452" cy="11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>
              <a:defRPr sz="2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vi-VN" sz="3200" b="1" dirty="0" err="1">
                <a:solidFill>
                  <a:schemeClr val="bg1"/>
                </a:solidFill>
                <a:latin typeface="HP001 4 hàng" panose="020B0603050302020204" pitchFamily="34" charset="0"/>
                <a:ea typeface="HP001 5Ha" pitchFamily="34" charset="-127"/>
                <a:cs typeface="Times New Roman" panose="02020603050405020304" pitchFamily="18" charset="0"/>
              </a:rPr>
              <a:t>Phép</a:t>
            </a:r>
            <a:r>
              <a:rPr lang="en-US" altLang="vi-VN" sz="3200" b="1" dirty="0">
                <a:solidFill>
                  <a:schemeClr val="bg1"/>
                </a:solidFill>
                <a:latin typeface="HP001 4 hàng" panose="020B0603050302020204" pitchFamily="34" charset="0"/>
                <a:ea typeface="HP001 5Ha" pitchFamily="34" charset="-127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bg1"/>
                </a:solidFill>
                <a:latin typeface="HP001 4 hàng" panose="020B0603050302020204" pitchFamily="34" charset="0"/>
                <a:ea typeface="HP001 5Ha" pitchFamily="34" charset="-127"/>
                <a:cs typeface="Times New Roman" panose="02020603050405020304" pitchFamily="18" charset="0"/>
              </a:rPr>
              <a:t>cộng</a:t>
            </a:r>
            <a:endParaRPr lang="en-US" altLang="vi-VN" sz="3200" b="1" dirty="0">
              <a:solidFill>
                <a:schemeClr val="bg1"/>
              </a:solidFill>
              <a:latin typeface="HP001 4 hàng" panose="020B0603050302020204" pitchFamily="34" charset="0"/>
              <a:ea typeface="HP001 5Ha" pitchFamily="34" charset="-127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FFFFCC"/>
              </a:buClr>
              <a:buSzPct val="60000"/>
              <a:buFont typeface="Wingdings" panose="05000000000000000000" pitchFamily="2" charset="2"/>
              <a:buNone/>
            </a:pPr>
            <a:r>
              <a:rPr lang="en-GB" altLang="vi-VN" sz="3200" b="1" dirty="0">
                <a:solidFill>
                  <a:schemeClr val="bg1"/>
                </a:solidFill>
                <a:latin typeface="HP001 4 hàng" panose="020B0603050302020204" pitchFamily="34" charset="0"/>
                <a:ea typeface="HP001 5Ha" pitchFamily="34" charset="-127"/>
                <a:cs typeface="Times New Roman" panose="02020603050405020304" pitchFamily="18" charset="0"/>
              </a:rPr>
              <a:t>                    </a:t>
            </a:r>
            <a:endParaRPr lang="vi-VN" altLang="vi-VN" sz="1800" b="1" dirty="0">
              <a:solidFill>
                <a:schemeClr val="bg1"/>
              </a:solidFill>
              <a:latin typeface="HP001 4 hàng" panose="020B0603050302020204" pitchFamily="34" charset="0"/>
              <a:ea typeface="HP001 5Ha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B05967BF-8FB2-4AC2-90F1-1CF6184D520E}"/>
              </a:ext>
            </a:extLst>
          </p:cNvPr>
          <p:cNvSpPr/>
          <p:nvPr/>
        </p:nvSpPr>
        <p:spPr>
          <a:xfrm>
            <a:off x="723900" y="2267956"/>
            <a:ext cx="11468100" cy="19806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SG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Nội</a:t>
            </a:r>
            <a:r>
              <a:rPr lang="en-SG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dung: Ca ngợi tình cảm yêu thương và ý thức trách nhiệm đối với người thân, lòng trung thực, dũng cảm, sự nghiêm khắc với lỗi lầm bản thân của An-đrây-ca.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18E7D8-814C-4EB0-976D-EAE1CCB4015C}"/>
              </a:ext>
            </a:extLst>
          </p:cNvPr>
          <p:cNvSpPr/>
          <p:nvPr/>
        </p:nvSpPr>
        <p:spPr>
          <a:xfrm>
            <a:off x="4599814" y="200634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8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Xu –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khôm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lin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xki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97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4626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8">
            <a:extLst>
              <a:ext uri="{FF2B5EF4-FFF2-40B4-BE49-F238E27FC236}">
                <a16:creationId xmlns:a16="http://schemas.microsoft.com/office/drawing/2014/main" id="{16F4AA98-77FF-44B9-89CA-2EF863BF5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096" y="584470"/>
            <a:ext cx="72037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11 - 10 - 2021</a:t>
            </a:r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C309D1E9-B030-456F-BA1F-F72A8CFE1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96425"/>
            <a:ext cx="94853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endParaRPr lang="en-US" altLang="en-US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4F4B36-284F-4B4E-AAC8-09D2D271F036}"/>
              </a:ext>
            </a:extLst>
          </p:cNvPr>
          <p:cNvCxnSpPr/>
          <p:nvPr/>
        </p:nvCxnSpPr>
        <p:spPr>
          <a:xfrm>
            <a:off x="1149531" y="344859"/>
            <a:ext cx="0" cy="627278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6399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/>
          <p:cNvSpPr>
            <a:spLocks noGrp="1"/>
          </p:cNvSpPr>
          <p:nvPr>
            <p:ph type="title"/>
          </p:nvPr>
        </p:nvSpPr>
        <p:spPr>
          <a:xfrm>
            <a:off x="1045018" y="-3867"/>
            <a:ext cx="10680700" cy="1115695"/>
          </a:xfrm>
        </p:spPr>
        <p:txBody>
          <a:bodyPr/>
          <a:lstStyle/>
          <a:p>
            <a:pPr lvl="0" algn="l"/>
            <a:r>
              <a:rPr lang="en-US" sz="4400" b="1" i="0" u="none" dirty="0" err="1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4400" b="1" i="0" u="none" dirty="0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0" u="none" dirty="0" err="1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en-US" sz="4400" b="1" i="0" u="none" dirty="0">
              <a:solidFill>
                <a:srgbClr val="6CBCB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组合 23"/>
          <p:cNvGrpSpPr/>
          <p:nvPr/>
        </p:nvGrpSpPr>
        <p:grpSpPr>
          <a:xfrm rot="13698888" flipH="1" flipV="1">
            <a:off x="-103947" y="417630"/>
            <a:ext cx="1243799" cy="279496"/>
            <a:chOff x="3157239" y="3969697"/>
            <a:chExt cx="1888573" cy="129331"/>
          </a:xfrm>
        </p:grpSpPr>
        <p:sp>
          <p:nvSpPr>
            <p:cNvPr id="7" name="Freeform 40"/>
            <p:cNvSpPr/>
            <p:nvPr/>
          </p:nvSpPr>
          <p:spPr bwMode="auto">
            <a:xfrm>
              <a:off x="4810183" y="3969697"/>
              <a:ext cx="235629" cy="129331"/>
            </a:xfrm>
            <a:custGeom>
              <a:avLst/>
              <a:gdLst>
                <a:gd name="T0" fmla="*/ 0 w 50"/>
                <a:gd name="T1" fmla="*/ 27 h 27"/>
                <a:gd name="T2" fmla="*/ 49 w 50"/>
                <a:gd name="T3" fmla="*/ 15 h 27"/>
                <a:gd name="T4" fmla="*/ 49 w 50"/>
                <a:gd name="T5" fmla="*/ 12 h 27"/>
                <a:gd name="T6" fmla="*/ 0 w 50"/>
                <a:gd name="T7" fmla="*/ 0 h 27"/>
                <a:gd name="T8" fmla="*/ 0 w 50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0" y="27"/>
                  </a:moveTo>
                  <a:cubicBezTo>
                    <a:pt x="49" y="15"/>
                    <a:pt x="49" y="15"/>
                    <a:pt x="49" y="15"/>
                  </a:cubicBezTo>
                  <a:cubicBezTo>
                    <a:pt x="50" y="15"/>
                    <a:pt x="50" y="13"/>
                    <a:pt x="49" y="1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FE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9" name="Rectangle 41"/>
            <p:cNvSpPr>
              <a:spLocks noChangeArrowheads="1"/>
            </p:cNvSpPr>
            <p:nvPr/>
          </p:nvSpPr>
          <p:spPr bwMode="auto">
            <a:xfrm>
              <a:off x="3205073" y="3969697"/>
              <a:ext cx="1605110" cy="129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Oval 42"/>
            <p:cNvSpPr>
              <a:spLocks noChangeArrowheads="1"/>
            </p:cNvSpPr>
            <p:nvPr/>
          </p:nvSpPr>
          <p:spPr bwMode="auto">
            <a:xfrm>
              <a:off x="3157239" y="3969697"/>
              <a:ext cx="95669" cy="129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3205073" y="3969697"/>
              <a:ext cx="184251" cy="129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Freeform 44"/>
            <p:cNvSpPr/>
            <p:nvPr/>
          </p:nvSpPr>
          <p:spPr bwMode="auto">
            <a:xfrm>
              <a:off x="3252908" y="3969697"/>
              <a:ext cx="240944" cy="129331"/>
            </a:xfrm>
            <a:custGeom>
              <a:avLst/>
              <a:gdLst>
                <a:gd name="T0" fmla="*/ 51 w 51"/>
                <a:gd name="T1" fmla="*/ 14 h 27"/>
                <a:gd name="T2" fmla="*/ 41 w 51"/>
                <a:gd name="T3" fmla="*/ 0 h 27"/>
                <a:gd name="T4" fmla="*/ 0 w 51"/>
                <a:gd name="T5" fmla="*/ 0 h 27"/>
                <a:gd name="T6" fmla="*/ 10 w 51"/>
                <a:gd name="T7" fmla="*/ 14 h 27"/>
                <a:gd name="T8" fmla="*/ 0 w 51"/>
                <a:gd name="T9" fmla="*/ 27 h 27"/>
                <a:gd name="T10" fmla="*/ 41 w 51"/>
                <a:gd name="T11" fmla="*/ 27 h 27"/>
                <a:gd name="T12" fmla="*/ 51 w 51"/>
                <a:gd name="T13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7">
                  <a:moveTo>
                    <a:pt x="51" y="14"/>
                  </a:moveTo>
                  <a:cubicBezTo>
                    <a:pt x="51" y="6"/>
                    <a:pt x="47" y="0"/>
                    <a:pt x="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10" y="6"/>
                    <a:pt x="10" y="14"/>
                  </a:cubicBezTo>
                  <a:cubicBezTo>
                    <a:pt x="10" y="21"/>
                    <a:pt x="5" y="27"/>
                    <a:pt x="0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7" y="27"/>
                    <a:pt x="51" y="21"/>
                    <a:pt x="51" y="1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Freeform 45"/>
            <p:cNvSpPr/>
            <p:nvPr/>
          </p:nvSpPr>
          <p:spPr bwMode="auto">
            <a:xfrm>
              <a:off x="4960773" y="4008673"/>
              <a:ext cx="85039" cy="56693"/>
            </a:xfrm>
            <a:custGeom>
              <a:avLst/>
              <a:gdLst>
                <a:gd name="T0" fmla="*/ 1 w 18"/>
                <a:gd name="T1" fmla="*/ 6 h 12"/>
                <a:gd name="T2" fmla="*/ 0 w 18"/>
                <a:gd name="T3" fmla="*/ 12 h 12"/>
                <a:gd name="T4" fmla="*/ 17 w 18"/>
                <a:gd name="T5" fmla="*/ 7 h 12"/>
                <a:gd name="T6" fmla="*/ 17 w 18"/>
                <a:gd name="T7" fmla="*/ 4 h 12"/>
                <a:gd name="T8" fmla="*/ 0 w 18"/>
                <a:gd name="T9" fmla="*/ 0 h 12"/>
                <a:gd name="T10" fmla="*/ 1 w 18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1" y="6"/>
                  </a:moveTo>
                  <a:cubicBezTo>
                    <a:pt x="1" y="8"/>
                    <a:pt x="0" y="10"/>
                    <a:pt x="0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5"/>
                    <a:pt x="17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120538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48352 + 21026 = ?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84604" y="1774474"/>
            <a:ext cx="66640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8,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8.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7,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7.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3.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9.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6,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6.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		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63788" y="2397946"/>
            <a:ext cx="1440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48352</a:t>
            </a:r>
          </a:p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21026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274618" y="3435925"/>
            <a:ext cx="1094509" cy="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62007" y="2633473"/>
            <a:ext cx="554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50507" y="3450892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28822" y="3450887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07137" y="3450882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85474" y="3450892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149949" y="3450888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850" y="493237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48352 + 21026 = …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99165" y="4904550"/>
            <a:ext cx="256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69378</a:t>
            </a:r>
            <a:endParaRPr lang="en-US" sz="32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/>
          <p:cNvSpPr>
            <a:spLocks noGrp="1"/>
          </p:cNvSpPr>
          <p:nvPr>
            <p:ph type="title"/>
          </p:nvPr>
        </p:nvSpPr>
        <p:spPr>
          <a:xfrm>
            <a:off x="1045018" y="-3867"/>
            <a:ext cx="10680700" cy="1115695"/>
          </a:xfrm>
        </p:spPr>
        <p:txBody>
          <a:bodyPr/>
          <a:lstStyle/>
          <a:p>
            <a:pPr lvl="0" algn="l"/>
            <a:r>
              <a:rPr lang="en-US" sz="4400" b="1" i="0" u="none" dirty="0" err="1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4400" b="1" i="0" u="none" dirty="0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0" u="none" dirty="0" err="1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en-US" sz="4400" b="1" i="0" u="none" dirty="0">
              <a:solidFill>
                <a:srgbClr val="6CBCB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组合 23"/>
          <p:cNvGrpSpPr/>
          <p:nvPr/>
        </p:nvGrpSpPr>
        <p:grpSpPr>
          <a:xfrm rot="13698888" flipH="1" flipV="1">
            <a:off x="-103947" y="417630"/>
            <a:ext cx="1243799" cy="279496"/>
            <a:chOff x="3157239" y="3969697"/>
            <a:chExt cx="1888573" cy="129331"/>
          </a:xfrm>
        </p:grpSpPr>
        <p:sp>
          <p:nvSpPr>
            <p:cNvPr id="7" name="Freeform 40"/>
            <p:cNvSpPr/>
            <p:nvPr/>
          </p:nvSpPr>
          <p:spPr bwMode="auto">
            <a:xfrm>
              <a:off x="4810183" y="3969697"/>
              <a:ext cx="235629" cy="129331"/>
            </a:xfrm>
            <a:custGeom>
              <a:avLst/>
              <a:gdLst>
                <a:gd name="T0" fmla="*/ 0 w 50"/>
                <a:gd name="T1" fmla="*/ 27 h 27"/>
                <a:gd name="T2" fmla="*/ 49 w 50"/>
                <a:gd name="T3" fmla="*/ 15 h 27"/>
                <a:gd name="T4" fmla="*/ 49 w 50"/>
                <a:gd name="T5" fmla="*/ 12 h 27"/>
                <a:gd name="T6" fmla="*/ 0 w 50"/>
                <a:gd name="T7" fmla="*/ 0 h 27"/>
                <a:gd name="T8" fmla="*/ 0 w 50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0" y="27"/>
                  </a:moveTo>
                  <a:cubicBezTo>
                    <a:pt x="49" y="15"/>
                    <a:pt x="49" y="15"/>
                    <a:pt x="49" y="15"/>
                  </a:cubicBezTo>
                  <a:cubicBezTo>
                    <a:pt x="50" y="15"/>
                    <a:pt x="50" y="13"/>
                    <a:pt x="49" y="1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FE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9" name="Rectangle 41"/>
            <p:cNvSpPr>
              <a:spLocks noChangeArrowheads="1"/>
            </p:cNvSpPr>
            <p:nvPr/>
          </p:nvSpPr>
          <p:spPr bwMode="auto">
            <a:xfrm>
              <a:off x="3205073" y="3969697"/>
              <a:ext cx="1605110" cy="129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Oval 42"/>
            <p:cNvSpPr>
              <a:spLocks noChangeArrowheads="1"/>
            </p:cNvSpPr>
            <p:nvPr/>
          </p:nvSpPr>
          <p:spPr bwMode="auto">
            <a:xfrm>
              <a:off x="3157239" y="3969697"/>
              <a:ext cx="95669" cy="129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3205073" y="3969697"/>
              <a:ext cx="184251" cy="129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Freeform 44"/>
            <p:cNvSpPr/>
            <p:nvPr/>
          </p:nvSpPr>
          <p:spPr bwMode="auto">
            <a:xfrm>
              <a:off x="3252908" y="3969697"/>
              <a:ext cx="240944" cy="129331"/>
            </a:xfrm>
            <a:custGeom>
              <a:avLst/>
              <a:gdLst>
                <a:gd name="T0" fmla="*/ 51 w 51"/>
                <a:gd name="T1" fmla="*/ 14 h 27"/>
                <a:gd name="T2" fmla="*/ 41 w 51"/>
                <a:gd name="T3" fmla="*/ 0 h 27"/>
                <a:gd name="T4" fmla="*/ 0 w 51"/>
                <a:gd name="T5" fmla="*/ 0 h 27"/>
                <a:gd name="T6" fmla="*/ 10 w 51"/>
                <a:gd name="T7" fmla="*/ 14 h 27"/>
                <a:gd name="T8" fmla="*/ 0 w 51"/>
                <a:gd name="T9" fmla="*/ 27 h 27"/>
                <a:gd name="T10" fmla="*/ 41 w 51"/>
                <a:gd name="T11" fmla="*/ 27 h 27"/>
                <a:gd name="T12" fmla="*/ 51 w 51"/>
                <a:gd name="T13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7">
                  <a:moveTo>
                    <a:pt x="51" y="14"/>
                  </a:moveTo>
                  <a:cubicBezTo>
                    <a:pt x="51" y="6"/>
                    <a:pt x="47" y="0"/>
                    <a:pt x="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10" y="6"/>
                    <a:pt x="10" y="14"/>
                  </a:cubicBezTo>
                  <a:cubicBezTo>
                    <a:pt x="10" y="21"/>
                    <a:pt x="5" y="27"/>
                    <a:pt x="0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7" y="27"/>
                    <a:pt x="51" y="21"/>
                    <a:pt x="51" y="1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3" name="Freeform 45"/>
            <p:cNvSpPr/>
            <p:nvPr/>
          </p:nvSpPr>
          <p:spPr bwMode="auto">
            <a:xfrm>
              <a:off x="4960773" y="4008673"/>
              <a:ext cx="85039" cy="56693"/>
            </a:xfrm>
            <a:custGeom>
              <a:avLst/>
              <a:gdLst>
                <a:gd name="T0" fmla="*/ 1 w 18"/>
                <a:gd name="T1" fmla="*/ 6 h 12"/>
                <a:gd name="T2" fmla="*/ 0 w 18"/>
                <a:gd name="T3" fmla="*/ 12 h 12"/>
                <a:gd name="T4" fmla="*/ 17 w 18"/>
                <a:gd name="T5" fmla="*/ 7 h 12"/>
                <a:gd name="T6" fmla="*/ 17 w 18"/>
                <a:gd name="T7" fmla="*/ 4 h 12"/>
                <a:gd name="T8" fmla="*/ 0 w 18"/>
                <a:gd name="T9" fmla="*/ 0 h 12"/>
                <a:gd name="T10" fmla="*/ 1 w 18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1" y="6"/>
                  </a:moveTo>
                  <a:cubicBezTo>
                    <a:pt x="1" y="8"/>
                    <a:pt x="0" y="10"/>
                    <a:pt x="0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5"/>
                    <a:pt x="17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120538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b)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367859 + 541728 =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7829" y="1774474"/>
            <a:ext cx="779417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sang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8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17,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7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7,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8,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8.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7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15,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8,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9,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9.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10,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</a:t>
            </a:r>
          </a:p>
          <a:p>
            <a:pPr marL="514350" indent="-514350" algn="just">
              <a:buFont typeface="Arial" pitchFamily="34" charset="0"/>
              <a:buChar char="•"/>
            </a:pP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8,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9, </a:t>
            </a:r>
            <a:r>
              <a:rPr lang="en-US" sz="3200" i="1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9.				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63788" y="2397946"/>
            <a:ext cx="18551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367859</a:t>
            </a:r>
          </a:p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541728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245589" y="3406891"/>
            <a:ext cx="1396011" cy="39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62007" y="2633473"/>
            <a:ext cx="554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70858" y="3464739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49172" y="3450879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26830" y="3450875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07146" y="3451545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85484" y="3451510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850" y="59048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367859 + 541728 = …</a:t>
            </a:r>
            <a:r>
              <a:rPr lang="en-US" sz="3200" i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20071" y="5876988"/>
            <a:ext cx="2563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909587</a:t>
            </a:r>
            <a:endParaRPr lang="en-US" sz="32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63799" y="3451505"/>
            <a:ext cx="72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en-US" sz="32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</p:cSld>
  <p:clrMapOvr>
    <a:masterClrMapping/>
  </p:clrMapOvr>
  <p:transition spd="slow" advClick="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BF3AAA7C-2BCE-47D4-9BB8-A665676DE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125683"/>
            <a:ext cx="960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776" name="AutoShape 8">
            <a:extLst>
              <a:ext uri="{FF2B5EF4-FFF2-40B4-BE49-F238E27FC236}">
                <a16:creationId xmlns:a16="http://schemas.microsoft.com/office/drawing/2014/main" id="{A6DA3EB9-A575-4AFF-B245-06B572C90C4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080068" y="2743200"/>
            <a:ext cx="8610600" cy="3581400"/>
          </a:xfrm>
          <a:prstGeom prst="wedgeRoundRectCallout">
            <a:avLst>
              <a:gd name="adj1" fmla="val 16259"/>
              <a:gd name="adj2" fmla="val 71009"/>
              <a:gd name="adj3" fmla="val 16667"/>
            </a:avLst>
          </a:prstGeom>
          <a:solidFill>
            <a:srgbClr val="50807A"/>
          </a:solidFill>
          <a:ln>
            <a:noFill/>
          </a:ln>
          <a:effectLst>
            <a:prstShdw prst="shdw17" dist="17961" dir="2700000">
              <a:srgbClr val="997A99"/>
            </a:prstShdw>
          </a:effectLst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+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kia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thẳng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cột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+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latin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trái</a:t>
            </a:r>
            <a:r>
              <a:rPr lang="en-US" altLang="en-US" sz="2800" b="1" dirty="0"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bắt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đơn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CAF22782-01BF-47CA-AB0F-A6442ECD5832}"/>
              </a:ext>
            </a:extLst>
          </p:cNvPr>
          <p:cNvSpPr txBox="1">
            <a:spLocks/>
          </p:cNvSpPr>
          <p:nvPr/>
        </p:nvSpPr>
        <p:spPr>
          <a:xfrm>
            <a:off x="1045018" y="-3867"/>
            <a:ext cx="10680700" cy="11156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Phép cộng</a:t>
            </a:r>
            <a:endParaRPr lang="en-US" b="1" dirty="0">
              <a:solidFill>
                <a:srgbClr val="6CBCB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组合 23">
            <a:extLst>
              <a:ext uri="{FF2B5EF4-FFF2-40B4-BE49-F238E27FC236}">
                <a16:creationId xmlns:a16="http://schemas.microsoft.com/office/drawing/2014/main" id="{BEAEBBE0-029B-42D6-9BB9-64056390D0A9}"/>
              </a:ext>
            </a:extLst>
          </p:cNvPr>
          <p:cNvGrpSpPr/>
          <p:nvPr/>
        </p:nvGrpSpPr>
        <p:grpSpPr>
          <a:xfrm rot="13698888" flipH="1" flipV="1">
            <a:off x="-103947" y="417630"/>
            <a:ext cx="1243799" cy="279496"/>
            <a:chOff x="3157239" y="3969697"/>
            <a:chExt cx="1888573" cy="129331"/>
          </a:xfrm>
        </p:grpSpPr>
        <p:sp>
          <p:nvSpPr>
            <p:cNvPr id="7" name="Freeform 40">
              <a:extLst>
                <a:ext uri="{FF2B5EF4-FFF2-40B4-BE49-F238E27FC236}">
                  <a16:creationId xmlns:a16="http://schemas.microsoft.com/office/drawing/2014/main" id="{FD02556C-4020-4CA7-9063-817D85030F8E}"/>
                </a:ext>
              </a:extLst>
            </p:cNvPr>
            <p:cNvSpPr/>
            <p:nvPr/>
          </p:nvSpPr>
          <p:spPr bwMode="auto">
            <a:xfrm>
              <a:off x="4810183" y="3969697"/>
              <a:ext cx="235629" cy="129331"/>
            </a:xfrm>
            <a:custGeom>
              <a:avLst/>
              <a:gdLst>
                <a:gd name="T0" fmla="*/ 0 w 50"/>
                <a:gd name="T1" fmla="*/ 27 h 27"/>
                <a:gd name="T2" fmla="*/ 49 w 50"/>
                <a:gd name="T3" fmla="*/ 15 h 27"/>
                <a:gd name="T4" fmla="*/ 49 w 50"/>
                <a:gd name="T5" fmla="*/ 12 h 27"/>
                <a:gd name="T6" fmla="*/ 0 w 50"/>
                <a:gd name="T7" fmla="*/ 0 h 27"/>
                <a:gd name="T8" fmla="*/ 0 w 50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0" y="27"/>
                  </a:moveTo>
                  <a:cubicBezTo>
                    <a:pt x="49" y="15"/>
                    <a:pt x="49" y="15"/>
                    <a:pt x="49" y="15"/>
                  </a:cubicBezTo>
                  <a:cubicBezTo>
                    <a:pt x="50" y="15"/>
                    <a:pt x="50" y="13"/>
                    <a:pt x="49" y="1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FE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8" name="Rectangle 41">
              <a:extLst>
                <a:ext uri="{FF2B5EF4-FFF2-40B4-BE49-F238E27FC236}">
                  <a16:creationId xmlns:a16="http://schemas.microsoft.com/office/drawing/2014/main" id="{EF3AF399-1D37-4A2E-8AF1-17BD298D6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073" y="3969697"/>
              <a:ext cx="1605110" cy="129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9" name="Oval 42">
              <a:extLst>
                <a:ext uri="{FF2B5EF4-FFF2-40B4-BE49-F238E27FC236}">
                  <a16:creationId xmlns:a16="http://schemas.microsoft.com/office/drawing/2014/main" id="{3F08D37E-8977-497E-9605-75789F984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239" y="3969697"/>
              <a:ext cx="95669" cy="129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0" name="Rectangle 43">
              <a:extLst>
                <a:ext uri="{FF2B5EF4-FFF2-40B4-BE49-F238E27FC236}">
                  <a16:creationId xmlns:a16="http://schemas.microsoft.com/office/drawing/2014/main" id="{9B0DB584-B271-481C-A20B-DF5B2505A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073" y="3969697"/>
              <a:ext cx="184251" cy="129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1" name="Freeform 44">
              <a:extLst>
                <a:ext uri="{FF2B5EF4-FFF2-40B4-BE49-F238E27FC236}">
                  <a16:creationId xmlns:a16="http://schemas.microsoft.com/office/drawing/2014/main" id="{C81B1AFA-D2C7-45EC-B244-A24242170AAD}"/>
                </a:ext>
              </a:extLst>
            </p:cNvPr>
            <p:cNvSpPr/>
            <p:nvPr/>
          </p:nvSpPr>
          <p:spPr bwMode="auto">
            <a:xfrm>
              <a:off x="3252908" y="3969697"/>
              <a:ext cx="240944" cy="129331"/>
            </a:xfrm>
            <a:custGeom>
              <a:avLst/>
              <a:gdLst>
                <a:gd name="T0" fmla="*/ 51 w 51"/>
                <a:gd name="T1" fmla="*/ 14 h 27"/>
                <a:gd name="T2" fmla="*/ 41 w 51"/>
                <a:gd name="T3" fmla="*/ 0 h 27"/>
                <a:gd name="T4" fmla="*/ 0 w 51"/>
                <a:gd name="T5" fmla="*/ 0 h 27"/>
                <a:gd name="T6" fmla="*/ 10 w 51"/>
                <a:gd name="T7" fmla="*/ 14 h 27"/>
                <a:gd name="T8" fmla="*/ 0 w 51"/>
                <a:gd name="T9" fmla="*/ 27 h 27"/>
                <a:gd name="T10" fmla="*/ 41 w 51"/>
                <a:gd name="T11" fmla="*/ 27 h 27"/>
                <a:gd name="T12" fmla="*/ 51 w 51"/>
                <a:gd name="T13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7">
                  <a:moveTo>
                    <a:pt x="51" y="14"/>
                  </a:moveTo>
                  <a:cubicBezTo>
                    <a:pt x="51" y="6"/>
                    <a:pt x="47" y="0"/>
                    <a:pt x="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10" y="6"/>
                    <a:pt x="10" y="14"/>
                  </a:cubicBezTo>
                  <a:cubicBezTo>
                    <a:pt x="10" y="21"/>
                    <a:pt x="5" y="27"/>
                    <a:pt x="0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7" y="27"/>
                    <a:pt x="51" y="21"/>
                    <a:pt x="51" y="1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2" name="Freeform 45">
              <a:extLst>
                <a:ext uri="{FF2B5EF4-FFF2-40B4-BE49-F238E27FC236}">
                  <a16:creationId xmlns:a16="http://schemas.microsoft.com/office/drawing/2014/main" id="{6B8C0C67-80EE-48E1-AFCC-59BCA95BDF44}"/>
                </a:ext>
              </a:extLst>
            </p:cNvPr>
            <p:cNvSpPr/>
            <p:nvPr/>
          </p:nvSpPr>
          <p:spPr bwMode="auto">
            <a:xfrm>
              <a:off x="4960773" y="4008673"/>
              <a:ext cx="85039" cy="56693"/>
            </a:xfrm>
            <a:custGeom>
              <a:avLst/>
              <a:gdLst>
                <a:gd name="T0" fmla="*/ 1 w 18"/>
                <a:gd name="T1" fmla="*/ 6 h 12"/>
                <a:gd name="T2" fmla="*/ 0 w 18"/>
                <a:gd name="T3" fmla="*/ 12 h 12"/>
                <a:gd name="T4" fmla="*/ 17 w 18"/>
                <a:gd name="T5" fmla="*/ 7 h 12"/>
                <a:gd name="T6" fmla="*/ 17 w 18"/>
                <a:gd name="T7" fmla="*/ 4 h 12"/>
                <a:gd name="T8" fmla="*/ 0 w 18"/>
                <a:gd name="T9" fmla="*/ 0 h 12"/>
                <a:gd name="T10" fmla="*/ 1 w 18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1" y="6"/>
                  </a:moveTo>
                  <a:cubicBezTo>
                    <a:pt x="1" y="8"/>
                    <a:pt x="0" y="10"/>
                    <a:pt x="0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5"/>
                    <a:pt x="17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327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3"/>
          <p:cNvSpPr/>
          <p:nvPr/>
        </p:nvSpPr>
        <p:spPr>
          <a:xfrm>
            <a:off x="4256753" y="5293214"/>
            <a:ext cx="337447" cy="300132"/>
          </a:xfrm>
          <a:custGeom>
            <a:avLst/>
            <a:gdLst/>
            <a:ahLst/>
            <a:cxnLst/>
            <a:rect l="l" t="t" r="r" b="b"/>
            <a:pathLst>
              <a:path w="2378" h="2115" extrusionOk="0">
                <a:moveTo>
                  <a:pt x="1269" y="912"/>
                </a:moveTo>
                <a:lnTo>
                  <a:pt x="1269" y="912"/>
                </a:lnTo>
                <a:cubicBezTo>
                  <a:pt x="1259" y="919"/>
                  <a:pt x="1249" y="926"/>
                  <a:pt x="1239" y="929"/>
                </a:cubicBezTo>
                <a:cubicBezTo>
                  <a:pt x="1147" y="981"/>
                  <a:pt x="1204" y="1108"/>
                  <a:pt x="1289" y="1108"/>
                </a:cubicBezTo>
                <a:cubicBezTo>
                  <a:pt x="1304" y="1108"/>
                  <a:pt x="1319" y="1104"/>
                  <a:pt x="1334" y="1096"/>
                </a:cubicBezTo>
                <a:lnTo>
                  <a:pt x="1334" y="1096"/>
                </a:lnTo>
                <a:cubicBezTo>
                  <a:pt x="1292" y="1119"/>
                  <a:pt x="1262" y="1149"/>
                  <a:pt x="1236" y="1186"/>
                </a:cubicBezTo>
                <a:cubicBezTo>
                  <a:pt x="1138" y="1155"/>
                  <a:pt x="1053" y="1132"/>
                  <a:pt x="962" y="1088"/>
                </a:cubicBezTo>
                <a:cubicBezTo>
                  <a:pt x="1057" y="1004"/>
                  <a:pt x="1161" y="946"/>
                  <a:pt x="1269" y="912"/>
                </a:cubicBezTo>
                <a:close/>
                <a:moveTo>
                  <a:pt x="1377" y="1"/>
                </a:moveTo>
                <a:cubicBezTo>
                  <a:pt x="1023" y="1"/>
                  <a:pt x="682" y="174"/>
                  <a:pt x="439" y="504"/>
                </a:cubicBezTo>
                <a:cubicBezTo>
                  <a:pt x="1" y="1101"/>
                  <a:pt x="456" y="1925"/>
                  <a:pt x="1111" y="2093"/>
                </a:cubicBezTo>
                <a:cubicBezTo>
                  <a:pt x="1168" y="2108"/>
                  <a:pt x="1229" y="2115"/>
                  <a:pt x="1290" y="2115"/>
                </a:cubicBezTo>
                <a:cubicBezTo>
                  <a:pt x="1789" y="2115"/>
                  <a:pt x="2378" y="1654"/>
                  <a:pt x="2119" y="1132"/>
                </a:cubicBezTo>
                <a:cubicBezTo>
                  <a:pt x="1970" y="834"/>
                  <a:pt x="1711" y="698"/>
                  <a:pt x="1443" y="698"/>
                </a:cubicBezTo>
                <a:cubicBezTo>
                  <a:pt x="1188" y="698"/>
                  <a:pt x="925" y="820"/>
                  <a:pt x="739" y="1040"/>
                </a:cubicBezTo>
                <a:cubicBezTo>
                  <a:pt x="699" y="1091"/>
                  <a:pt x="702" y="1155"/>
                  <a:pt x="759" y="1192"/>
                </a:cubicBezTo>
                <a:cubicBezTo>
                  <a:pt x="932" y="1303"/>
                  <a:pt x="1070" y="1334"/>
                  <a:pt x="1262" y="1395"/>
                </a:cubicBezTo>
                <a:cubicBezTo>
                  <a:pt x="1271" y="1398"/>
                  <a:pt x="1279" y="1399"/>
                  <a:pt x="1288" y="1399"/>
                </a:cubicBezTo>
                <a:cubicBezTo>
                  <a:pt x="1321" y="1399"/>
                  <a:pt x="1351" y="1378"/>
                  <a:pt x="1370" y="1351"/>
                </a:cubicBezTo>
                <a:cubicBezTo>
                  <a:pt x="1458" y="1226"/>
                  <a:pt x="1512" y="1017"/>
                  <a:pt x="1370" y="909"/>
                </a:cubicBezTo>
                <a:cubicBezTo>
                  <a:pt x="1360" y="903"/>
                  <a:pt x="1347" y="898"/>
                  <a:pt x="1334" y="898"/>
                </a:cubicBezTo>
                <a:cubicBezTo>
                  <a:pt x="1370" y="892"/>
                  <a:pt x="1406" y="888"/>
                  <a:pt x="1443" y="888"/>
                </a:cubicBezTo>
                <a:cubicBezTo>
                  <a:pt x="1625" y="888"/>
                  <a:pt x="1804" y="976"/>
                  <a:pt x="1927" y="1179"/>
                </a:cubicBezTo>
                <a:cubicBezTo>
                  <a:pt x="2042" y="1361"/>
                  <a:pt x="1964" y="1567"/>
                  <a:pt x="1826" y="1712"/>
                </a:cubicBezTo>
                <a:cubicBezTo>
                  <a:pt x="1693" y="1853"/>
                  <a:pt x="1509" y="1918"/>
                  <a:pt x="1322" y="1918"/>
                </a:cubicBezTo>
                <a:cubicBezTo>
                  <a:pt x="1201" y="1918"/>
                  <a:pt x="1079" y="1891"/>
                  <a:pt x="969" y="1840"/>
                </a:cubicBezTo>
                <a:cubicBezTo>
                  <a:pt x="419" y="1594"/>
                  <a:pt x="334" y="909"/>
                  <a:pt x="702" y="481"/>
                </a:cubicBezTo>
                <a:cubicBezTo>
                  <a:pt x="877" y="278"/>
                  <a:pt x="1106" y="190"/>
                  <a:pt x="1341" y="190"/>
                </a:cubicBezTo>
                <a:cubicBezTo>
                  <a:pt x="1575" y="190"/>
                  <a:pt x="1813" y="277"/>
                  <a:pt x="2008" y="423"/>
                </a:cubicBezTo>
                <a:cubicBezTo>
                  <a:pt x="2026" y="436"/>
                  <a:pt x="2043" y="442"/>
                  <a:pt x="2060" y="442"/>
                </a:cubicBezTo>
                <a:cubicBezTo>
                  <a:pt x="2137" y="442"/>
                  <a:pt x="2187" y="316"/>
                  <a:pt x="2106" y="258"/>
                </a:cubicBezTo>
                <a:cubicBezTo>
                  <a:pt x="1876" y="85"/>
                  <a:pt x="1623" y="1"/>
                  <a:pt x="1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6400"/>
          </a:p>
        </p:txBody>
      </p:sp>
      <p:sp>
        <p:nvSpPr>
          <p:cNvPr id="544" name="Google Shape;544;p33"/>
          <p:cNvSpPr/>
          <p:nvPr/>
        </p:nvSpPr>
        <p:spPr>
          <a:xfrm rot="-3906659">
            <a:off x="7120700" y="718341"/>
            <a:ext cx="810787" cy="1402584"/>
          </a:xfrm>
          <a:custGeom>
            <a:avLst/>
            <a:gdLst/>
            <a:ahLst/>
            <a:cxnLst/>
            <a:rect l="l" t="t" r="r" b="b"/>
            <a:pathLst>
              <a:path w="8784" h="15195" extrusionOk="0">
                <a:moveTo>
                  <a:pt x="5197" y="187"/>
                </a:moveTo>
                <a:cubicBezTo>
                  <a:pt x="5461" y="187"/>
                  <a:pt x="5800" y="517"/>
                  <a:pt x="5888" y="750"/>
                </a:cubicBezTo>
                <a:cubicBezTo>
                  <a:pt x="6024" y="1103"/>
                  <a:pt x="6010" y="1516"/>
                  <a:pt x="6007" y="1887"/>
                </a:cubicBezTo>
                <a:cubicBezTo>
                  <a:pt x="5999" y="2723"/>
                  <a:pt x="5966" y="3573"/>
                  <a:pt x="5871" y="4404"/>
                </a:cubicBezTo>
                <a:cubicBezTo>
                  <a:pt x="5837" y="4691"/>
                  <a:pt x="5794" y="4974"/>
                  <a:pt x="5747" y="5258"/>
                </a:cubicBezTo>
                <a:cubicBezTo>
                  <a:pt x="5666" y="4579"/>
                  <a:pt x="5504" y="3914"/>
                  <a:pt x="5331" y="3249"/>
                </a:cubicBezTo>
                <a:cubicBezTo>
                  <a:pt x="5122" y="2427"/>
                  <a:pt x="4691" y="1333"/>
                  <a:pt x="4900" y="483"/>
                </a:cubicBezTo>
                <a:cubicBezTo>
                  <a:pt x="4953" y="268"/>
                  <a:pt x="5066" y="187"/>
                  <a:pt x="5197" y="187"/>
                </a:cubicBezTo>
                <a:close/>
                <a:moveTo>
                  <a:pt x="8072" y="2671"/>
                </a:moveTo>
                <a:cubicBezTo>
                  <a:pt x="8320" y="2671"/>
                  <a:pt x="8442" y="2893"/>
                  <a:pt x="8355" y="3165"/>
                </a:cubicBezTo>
                <a:cubicBezTo>
                  <a:pt x="8102" y="3962"/>
                  <a:pt x="7332" y="4667"/>
                  <a:pt x="6779" y="5261"/>
                </a:cubicBezTo>
                <a:cubicBezTo>
                  <a:pt x="6462" y="5602"/>
                  <a:pt x="6094" y="5926"/>
                  <a:pt x="5773" y="6277"/>
                </a:cubicBezTo>
                <a:cubicBezTo>
                  <a:pt x="5949" y="5423"/>
                  <a:pt x="6388" y="4565"/>
                  <a:pt x="6820" y="3837"/>
                </a:cubicBezTo>
                <a:cubicBezTo>
                  <a:pt x="7066" y="3419"/>
                  <a:pt x="7396" y="2889"/>
                  <a:pt x="7876" y="2710"/>
                </a:cubicBezTo>
                <a:cubicBezTo>
                  <a:pt x="7948" y="2683"/>
                  <a:pt x="8013" y="2671"/>
                  <a:pt x="8072" y="2671"/>
                </a:cubicBezTo>
                <a:close/>
                <a:moveTo>
                  <a:pt x="3233" y="4189"/>
                </a:moveTo>
                <a:cubicBezTo>
                  <a:pt x="3844" y="4189"/>
                  <a:pt x="4321" y="5464"/>
                  <a:pt x="4488" y="5865"/>
                </a:cubicBezTo>
                <a:cubicBezTo>
                  <a:pt x="4657" y="6270"/>
                  <a:pt x="4798" y="6688"/>
                  <a:pt x="4930" y="7107"/>
                </a:cubicBezTo>
                <a:cubicBezTo>
                  <a:pt x="4559" y="6699"/>
                  <a:pt x="4060" y="6364"/>
                  <a:pt x="3668" y="6027"/>
                </a:cubicBezTo>
                <a:cubicBezTo>
                  <a:pt x="3263" y="5683"/>
                  <a:pt x="1978" y="4539"/>
                  <a:pt x="3104" y="4208"/>
                </a:cubicBezTo>
                <a:cubicBezTo>
                  <a:pt x="3148" y="4195"/>
                  <a:pt x="3191" y="4189"/>
                  <a:pt x="3233" y="4189"/>
                </a:cubicBezTo>
                <a:close/>
                <a:moveTo>
                  <a:pt x="7574" y="7652"/>
                </a:moveTo>
                <a:cubicBezTo>
                  <a:pt x="7714" y="7652"/>
                  <a:pt x="7813" y="7707"/>
                  <a:pt x="7852" y="7836"/>
                </a:cubicBezTo>
                <a:cubicBezTo>
                  <a:pt x="7963" y="8207"/>
                  <a:pt x="7643" y="8588"/>
                  <a:pt x="7349" y="8756"/>
                </a:cubicBezTo>
                <a:cubicBezTo>
                  <a:pt x="7012" y="8952"/>
                  <a:pt x="6580" y="8996"/>
                  <a:pt x="6202" y="9050"/>
                </a:cubicBezTo>
                <a:cubicBezTo>
                  <a:pt x="5824" y="9101"/>
                  <a:pt x="5403" y="9138"/>
                  <a:pt x="5035" y="9283"/>
                </a:cubicBezTo>
                <a:cubicBezTo>
                  <a:pt x="5626" y="8667"/>
                  <a:pt x="6974" y="7652"/>
                  <a:pt x="7574" y="7652"/>
                </a:cubicBezTo>
                <a:close/>
                <a:moveTo>
                  <a:pt x="1322" y="7397"/>
                </a:moveTo>
                <a:cubicBezTo>
                  <a:pt x="1665" y="7397"/>
                  <a:pt x="2011" y="7655"/>
                  <a:pt x="2268" y="7903"/>
                </a:cubicBezTo>
                <a:cubicBezTo>
                  <a:pt x="2643" y="8261"/>
                  <a:pt x="2933" y="8709"/>
                  <a:pt x="3182" y="9158"/>
                </a:cubicBezTo>
                <a:cubicBezTo>
                  <a:pt x="3473" y="9678"/>
                  <a:pt x="3529" y="10251"/>
                  <a:pt x="3641" y="10822"/>
                </a:cubicBezTo>
                <a:cubicBezTo>
                  <a:pt x="3378" y="10518"/>
                  <a:pt x="3003" y="10262"/>
                  <a:pt x="2740" y="10056"/>
                </a:cubicBezTo>
                <a:cubicBezTo>
                  <a:pt x="2085" y="9550"/>
                  <a:pt x="1306" y="9080"/>
                  <a:pt x="816" y="8396"/>
                </a:cubicBezTo>
                <a:cubicBezTo>
                  <a:pt x="628" y="8133"/>
                  <a:pt x="584" y="7849"/>
                  <a:pt x="833" y="7610"/>
                </a:cubicBezTo>
                <a:cubicBezTo>
                  <a:pt x="989" y="7458"/>
                  <a:pt x="1155" y="7397"/>
                  <a:pt x="1322" y="7397"/>
                </a:cubicBezTo>
                <a:close/>
                <a:moveTo>
                  <a:pt x="5935" y="10861"/>
                </a:moveTo>
                <a:cubicBezTo>
                  <a:pt x="6050" y="10861"/>
                  <a:pt x="6162" y="10885"/>
                  <a:pt x="6256" y="10950"/>
                </a:cubicBezTo>
                <a:cubicBezTo>
                  <a:pt x="6499" y="11116"/>
                  <a:pt x="6533" y="11281"/>
                  <a:pt x="6267" y="11433"/>
                </a:cubicBezTo>
                <a:cubicBezTo>
                  <a:pt x="5538" y="11851"/>
                  <a:pt x="4636" y="11720"/>
                  <a:pt x="3853" y="11952"/>
                </a:cubicBezTo>
                <a:cubicBezTo>
                  <a:pt x="4185" y="11477"/>
                  <a:pt x="4937" y="11145"/>
                  <a:pt x="5420" y="10974"/>
                </a:cubicBezTo>
                <a:cubicBezTo>
                  <a:pt x="5571" y="10918"/>
                  <a:pt x="5758" y="10861"/>
                  <a:pt x="5935" y="10861"/>
                </a:cubicBezTo>
                <a:close/>
                <a:moveTo>
                  <a:pt x="1402" y="11150"/>
                </a:moveTo>
                <a:cubicBezTo>
                  <a:pt x="2022" y="11150"/>
                  <a:pt x="2552" y="12965"/>
                  <a:pt x="2669" y="13684"/>
                </a:cubicBezTo>
                <a:cubicBezTo>
                  <a:pt x="2018" y="12968"/>
                  <a:pt x="692" y="11605"/>
                  <a:pt x="1171" y="11237"/>
                </a:cubicBezTo>
                <a:cubicBezTo>
                  <a:pt x="1249" y="11177"/>
                  <a:pt x="1326" y="11150"/>
                  <a:pt x="1402" y="11150"/>
                </a:cubicBezTo>
                <a:close/>
                <a:moveTo>
                  <a:pt x="4870" y="13028"/>
                </a:moveTo>
                <a:cubicBezTo>
                  <a:pt x="4932" y="13028"/>
                  <a:pt x="4991" y="13038"/>
                  <a:pt x="5045" y="13062"/>
                </a:cubicBezTo>
                <a:cubicBezTo>
                  <a:pt x="5339" y="13194"/>
                  <a:pt x="5032" y="13586"/>
                  <a:pt x="4876" y="13676"/>
                </a:cubicBezTo>
                <a:cubicBezTo>
                  <a:pt x="4630" y="13815"/>
                  <a:pt x="4303" y="13842"/>
                  <a:pt x="4029" y="13872"/>
                </a:cubicBezTo>
                <a:cubicBezTo>
                  <a:pt x="3776" y="13903"/>
                  <a:pt x="3506" y="13903"/>
                  <a:pt x="3246" y="13944"/>
                </a:cubicBezTo>
                <a:cubicBezTo>
                  <a:pt x="3439" y="13774"/>
                  <a:pt x="3665" y="13633"/>
                  <a:pt x="3864" y="13501"/>
                </a:cubicBezTo>
                <a:cubicBezTo>
                  <a:pt x="4095" y="13345"/>
                  <a:pt x="4531" y="13028"/>
                  <a:pt x="4870" y="13028"/>
                </a:cubicBezTo>
                <a:close/>
                <a:moveTo>
                  <a:pt x="5231" y="0"/>
                </a:moveTo>
                <a:cubicBezTo>
                  <a:pt x="5102" y="0"/>
                  <a:pt x="4974" y="46"/>
                  <a:pt x="4859" y="156"/>
                </a:cubicBezTo>
                <a:cubicBezTo>
                  <a:pt x="4380" y="617"/>
                  <a:pt x="4781" y="1796"/>
                  <a:pt x="4900" y="2312"/>
                </a:cubicBezTo>
                <a:cubicBezTo>
                  <a:pt x="5173" y="3523"/>
                  <a:pt x="5582" y="4704"/>
                  <a:pt x="5602" y="5956"/>
                </a:cubicBezTo>
                <a:lnTo>
                  <a:pt x="5602" y="5970"/>
                </a:lnTo>
                <a:cubicBezTo>
                  <a:pt x="5548" y="6213"/>
                  <a:pt x="5487" y="6456"/>
                  <a:pt x="5423" y="6699"/>
                </a:cubicBezTo>
                <a:cubicBezTo>
                  <a:pt x="5416" y="6708"/>
                  <a:pt x="5409" y="6716"/>
                  <a:pt x="5403" y="6725"/>
                </a:cubicBezTo>
                <a:cubicBezTo>
                  <a:pt x="5379" y="6756"/>
                  <a:pt x="5382" y="6786"/>
                  <a:pt x="5392" y="6810"/>
                </a:cubicBezTo>
                <a:cubicBezTo>
                  <a:pt x="5339" y="7006"/>
                  <a:pt x="5281" y="7202"/>
                  <a:pt x="5224" y="7397"/>
                </a:cubicBezTo>
                <a:cubicBezTo>
                  <a:pt x="5007" y="6702"/>
                  <a:pt x="4778" y="6014"/>
                  <a:pt x="4471" y="5352"/>
                </a:cubicBezTo>
                <a:cubicBezTo>
                  <a:pt x="4244" y="4866"/>
                  <a:pt x="3827" y="4010"/>
                  <a:pt x="3189" y="4010"/>
                </a:cubicBezTo>
                <a:cubicBezTo>
                  <a:pt x="3145" y="4010"/>
                  <a:pt x="3100" y="4014"/>
                  <a:pt x="3054" y="4023"/>
                </a:cubicBezTo>
                <a:cubicBezTo>
                  <a:pt x="2777" y="4073"/>
                  <a:pt x="2521" y="4350"/>
                  <a:pt x="2464" y="4617"/>
                </a:cubicBezTo>
                <a:cubicBezTo>
                  <a:pt x="2396" y="4934"/>
                  <a:pt x="2632" y="5244"/>
                  <a:pt x="2818" y="5473"/>
                </a:cubicBezTo>
                <a:cubicBezTo>
                  <a:pt x="3162" y="5892"/>
                  <a:pt x="3610" y="6233"/>
                  <a:pt x="4026" y="6580"/>
                </a:cubicBezTo>
                <a:cubicBezTo>
                  <a:pt x="4407" y="6901"/>
                  <a:pt x="4879" y="7238"/>
                  <a:pt x="5113" y="7691"/>
                </a:cubicBezTo>
                <a:cubicBezTo>
                  <a:pt x="5116" y="7694"/>
                  <a:pt x="5119" y="7697"/>
                  <a:pt x="5122" y="7700"/>
                </a:cubicBezTo>
                <a:lnTo>
                  <a:pt x="5126" y="7704"/>
                </a:lnTo>
                <a:lnTo>
                  <a:pt x="5126" y="7708"/>
                </a:lnTo>
                <a:cubicBezTo>
                  <a:pt x="4764" y="8841"/>
                  <a:pt x="4326" y="9955"/>
                  <a:pt x="3891" y="11069"/>
                </a:cubicBezTo>
                <a:cubicBezTo>
                  <a:pt x="3722" y="10383"/>
                  <a:pt x="3688" y="9695"/>
                  <a:pt x="3351" y="9060"/>
                </a:cubicBezTo>
                <a:cubicBezTo>
                  <a:pt x="3081" y="8561"/>
                  <a:pt x="2737" y="8085"/>
                  <a:pt x="2325" y="7694"/>
                </a:cubicBezTo>
                <a:cubicBezTo>
                  <a:pt x="2059" y="7437"/>
                  <a:pt x="1622" y="7228"/>
                  <a:pt x="1234" y="7228"/>
                </a:cubicBezTo>
                <a:cubicBezTo>
                  <a:pt x="888" y="7228"/>
                  <a:pt x="581" y="7395"/>
                  <a:pt x="469" y="7842"/>
                </a:cubicBezTo>
                <a:cubicBezTo>
                  <a:pt x="301" y="8531"/>
                  <a:pt x="1327" y="9209"/>
                  <a:pt x="1762" y="9550"/>
                </a:cubicBezTo>
                <a:cubicBezTo>
                  <a:pt x="2183" y="9881"/>
                  <a:pt x="2618" y="10191"/>
                  <a:pt x="3027" y="10535"/>
                </a:cubicBezTo>
                <a:cubicBezTo>
                  <a:pt x="3300" y="10765"/>
                  <a:pt x="3678" y="11061"/>
                  <a:pt x="3749" y="11433"/>
                </a:cubicBezTo>
                <a:cubicBezTo>
                  <a:pt x="3442" y="12223"/>
                  <a:pt x="3141" y="13015"/>
                  <a:pt x="2882" y="13818"/>
                </a:cubicBezTo>
                <a:cubicBezTo>
                  <a:pt x="2848" y="13211"/>
                  <a:pt x="2615" y="12583"/>
                  <a:pt x="2383" y="12033"/>
                </a:cubicBezTo>
                <a:cubicBezTo>
                  <a:pt x="2216" y="11646"/>
                  <a:pt x="1887" y="10972"/>
                  <a:pt x="1391" y="10972"/>
                </a:cubicBezTo>
                <a:cubicBezTo>
                  <a:pt x="1333" y="10972"/>
                  <a:pt x="1274" y="10981"/>
                  <a:pt x="1212" y="11001"/>
                </a:cubicBezTo>
                <a:cubicBezTo>
                  <a:pt x="0" y="11385"/>
                  <a:pt x="2426" y="13626"/>
                  <a:pt x="2784" y="14115"/>
                </a:cubicBezTo>
                <a:cubicBezTo>
                  <a:pt x="2686" y="14433"/>
                  <a:pt x="2592" y="14753"/>
                  <a:pt x="2504" y="15077"/>
                </a:cubicBezTo>
                <a:cubicBezTo>
                  <a:pt x="2486" y="15148"/>
                  <a:pt x="2546" y="15195"/>
                  <a:pt x="2603" y="15195"/>
                </a:cubicBezTo>
                <a:cubicBezTo>
                  <a:pt x="2641" y="15195"/>
                  <a:pt x="2677" y="15174"/>
                  <a:pt x="2690" y="15128"/>
                </a:cubicBezTo>
                <a:cubicBezTo>
                  <a:pt x="2771" y="14824"/>
                  <a:pt x="2858" y="14523"/>
                  <a:pt x="2950" y="14227"/>
                </a:cubicBezTo>
                <a:cubicBezTo>
                  <a:pt x="2973" y="14223"/>
                  <a:pt x="2997" y="14213"/>
                  <a:pt x="3014" y="14190"/>
                </a:cubicBezTo>
                <a:cubicBezTo>
                  <a:pt x="3594" y="13977"/>
                  <a:pt x="4286" y="14118"/>
                  <a:pt x="4876" y="13886"/>
                </a:cubicBezTo>
                <a:cubicBezTo>
                  <a:pt x="5194" y="13761"/>
                  <a:pt x="5554" y="13292"/>
                  <a:pt x="5234" y="12972"/>
                </a:cubicBezTo>
                <a:cubicBezTo>
                  <a:pt x="5138" y="12877"/>
                  <a:pt x="5021" y="12840"/>
                  <a:pt x="4896" y="12840"/>
                </a:cubicBezTo>
                <a:cubicBezTo>
                  <a:pt x="4610" y="12840"/>
                  <a:pt x="4284" y="13029"/>
                  <a:pt x="4073" y="13143"/>
                </a:cubicBezTo>
                <a:cubicBezTo>
                  <a:pt x="3749" y="13326"/>
                  <a:pt x="3364" y="13562"/>
                  <a:pt x="3074" y="13842"/>
                </a:cubicBezTo>
                <a:cubicBezTo>
                  <a:pt x="3253" y="13292"/>
                  <a:pt x="3448" y="12749"/>
                  <a:pt x="3651" y="12206"/>
                </a:cubicBezTo>
                <a:cubicBezTo>
                  <a:pt x="3688" y="12206"/>
                  <a:pt x="3725" y="12189"/>
                  <a:pt x="3746" y="12148"/>
                </a:cubicBezTo>
                <a:cubicBezTo>
                  <a:pt x="3759" y="12160"/>
                  <a:pt x="3776" y="12166"/>
                  <a:pt x="3796" y="12166"/>
                </a:cubicBezTo>
                <a:cubicBezTo>
                  <a:pt x="3806" y="12166"/>
                  <a:pt x="3816" y="12165"/>
                  <a:pt x="3827" y="12162"/>
                </a:cubicBezTo>
                <a:cubicBezTo>
                  <a:pt x="4353" y="11986"/>
                  <a:pt x="4971" y="11993"/>
                  <a:pt x="5518" y="11874"/>
                </a:cubicBezTo>
                <a:cubicBezTo>
                  <a:pt x="5845" y="11804"/>
                  <a:pt x="6675" y="11665"/>
                  <a:pt x="6668" y="11193"/>
                </a:cubicBezTo>
                <a:cubicBezTo>
                  <a:pt x="6662" y="10808"/>
                  <a:pt x="6311" y="10699"/>
                  <a:pt x="5957" y="10699"/>
                </a:cubicBezTo>
                <a:cubicBezTo>
                  <a:pt x="5731" y="10699"/>
                  <a:pt x="5505" y="10744"/>
                  <a:pt x="5365" y="10788"/>
                </a:cubicBezTo>
                <a:cubicBezTo>
                  <a:pt x="4900" y="10937"/>
                  <a:pt x="4262" y="11237"/>
                  <a:pt x="3864" y="11652"/>
                </a:cubicBezTo>
                <a:cubicBezTo>
                  <a:pt x="3884" y="11595"/>
                  <a:pt x="3904" y="11541"/>
                  <a:pt x="3925" y="11486"/>
                </a:cubicBezTo>
                <a:cubicBezTo>
                  <a:pt x="3931" y="11477"/>
                  <a:pt x="3938" y="11463"/>
                  <a:pt x="3938" y="11449"/>
                </a:cubicBezTo>
                <a:cubicBezTo>
                  <a:pt x="4147" y="10913"/>
                  <a:pt x="4356" y="10376"/>
                  <a:pt x="4562" y="9840"/>
                </a:cubicBezTo>
                <a:cubicBezTo>
                  <a:pt x="4579" y="9834"/>
                  <a:pt x="4593" y="9823"/>
                  <a:pt x="4606" y="9806"/>
                </a:cubicBezTo>
                <a:cubicBezTo>
                  <a:pt x="4636" y="9766"/>
                  <a:pt x="4670" y="9728"/>
                  <a:pt x="4704" y="9695"/>
                </a:cubicBezTo>
                <a:cubicBezTo>
                  <a:pt x="4724" y="9688"/>
                  <a:pt x="4738" y="9675"/>
                  <a:pt x="4751" y="9655"/>
                </a:cubicBezTo>
                <a:cubicBezTo>
                  <a:pt x="5379" y="9105"/>
                  <a:pt x="6560" y="9317"/>
                  <a:pt x="7292" y="8996"/>
                </a:cubicBezTo>
                <a:cubicBezTo>
                  <a:pt x="7714" y="8811"/>
                  <a:pt x="8439" y="8007"/>
                  <a:pt x="7896" y="7562"/>
                </a:cubicBezTo>
                <a:cubicBezTo>
                  <a:pt x="7801" y="7484"/>
                  <a:pt x="7684" y="7452"/>
                  <a:pt x="7555" y="7452"/>
                </a:cubicBezTo>
                <a:cubicBezTo>
                  <a:pt x="7077" y="7452"/>
                  <a:pt x="6436" y="7895"/>
                  <a:pt x="6152" y="8079"/>
                </a:cubicBezTo>
                <a:cubicBezTo>
                  <a:pt x="5716" y="8359"/>
                  <a:pt x="5156" y="8730"/>
                  <a:pt x="4809" y="9189"/>
                </a:cubicBezTo>
                <a:cubicBezTo>
                  <a:pt x="4836" y="9111"/>
                  <a:pt x="4866" y="9033"/>
                  <a:pt x="4893" y="8956"/>
                </a:cubicBezTo>
                <a:cubicBezTo>
                  <a:pt x="5149" y="8250"/>
                  <a:pt x="5372" y="7546"/>
                  <a:pt x="5558" y="6837"/>
                </a:cubicBezTo>
                <a:cubicBezTo>
                  <a:pt x="5561" y="6830"/>
                  <a:pt x="5565" y="6827"/>
                  <a:pt x="5568" y="6823"/>
                </a:cubicBezTo>
                <a:cubicBezTo>
                  <a:pt x="5761" y="6550"/>
                  <a:pt x="6033" y="6320"/>
                  <a:pt x="6263" y="6081"/>
                </a:cubicBezTo>
                <a:cubicBezTo>
                  <a:pt x="6655" y="5679"/>
                  <a:pt x="7042" y="5271"/>
                  <a:pt x="7413" y="4849"/>
                </a:cubicBezTo>
                <a:cubicBezTo>
                  <a:pt x="7805" y="4404"/>
                  <a:pt x="8784" y="3466"/>
                  <a:pt x="8567" y="2781"/>
                </a:cubicBezTo>
                <a:cubicBezTo>
                  <a:pt x="8505" y="2579"/>
                  <a:pt x="8261" y="2487"/>
                  <a:pt x="8055" y="2487"/>
                </a:cubicBezTo>
                <a:cubicBezTo>
                  <a:pt x="8016" y="2487"/>
                  <a:pt x="7978" y="2491"/>
                  <a:pt x="7943" y="2497"/>
                </a:cubicBezTo>
                <a:cubicBezTo>
                  <a:pt x="7502" y="2575"/>
                  <a:pt x="7187" y="2970"/>
                  <a:pt x="6935" y="3310"/>
                </a:cubicBezTo>
                <a:cubicBezTo>
                  <a:pt x="6557" y="3820"/>
                  <a:pt x="6192" y="4458"/>
                  <a:pt x="5926" y="5119"/>
                </a:cubicBezTo>
                <a:cubicBezTo>
                  <a:pt x="6057" y="4340"/>
                  <a:pt x="6138" y="3553"/>
                  <a:pt x="6165" y="2747"/>
                </a:cubicBezTo>
                <a:cubicBezTo>
                  <a:pt x="6189" y="2066"/>
                  <a:pt x="6334" y="1222"/>
                  <a:pt x="6030" y="584"/>
                </a:cubicBezTo>
                <a:cubicBezTo>
                  <a:pt x="5890" y="289"/>
                  <a:pt x="5557" y="0"/>
                  <a:pt x="523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6400"/>
          </a:p>
        </p:txBody>
      </p:sp>
      <p:sp>
        <p:nvSpPr>
          <p:cNvPr id="545" name="Google Shape;545;p33"/>
          <p:cNvSpPr/>
          <p:nvPr/>
        </p:nvSpPr>
        <p:spPr>
          <a:xfrm rot="2422033" flipH="1">
            <a:off x="8266518" y="676681"/>
            <a:ext cx="644429" cy="1114799"/>
          </a:xfrm>
          <a:custGeom>
            <a:avLst/>
            <a:gdLst/>
            <a:ahLst/>
            <a:cxnLst/>
            <a:rect l="l" t="t" r="r" b="b"/>
            <a:pathLst>
              <a:path w="8784" h="15195" extrusionOk="0">
                <a:moveTo>
                  <a:pt x="5197" y="187"/>
                </a:moveTo>
                <a:cubicBezTo>
                  <a:pt x="5461" y="187"/>
                  <a:pt x="5800" y="517"/>
                  <a:pt x="5888" y="750"/>
                </a:cubicBezTo>
                <a:cubicBezTo>
                  <a:pt x="6024" y="1103"/>
                  <a:pt x="6010" y="1516"/>
                  <a:pt x="6007" y="1887"/>
                </a:cubicBezTo>
                <a:cubicBezTo>
                  <a:pt x="5999" y="2723"/>
                  <a:pt x="5966" y="3573"/>
                  <a:pt x="5871" y="4404"/>
                </a:cubicBezTo>
                <a:cubicBezTo>
                  <a:pt x="5837" y="4691"/>
                  <a:pt x="5794" y="4974"/>
                  <a:pt x="5747" y="5258"/>
                </a:cubicBezTo>
                <a:cubicBezTo>
                  <a:pt x="5666" y="4579"/>
                  <a:pt x="5504" y="3914"/>
                  <a:pt x="5331" y="3249"/>
                </a:cubicBezTo>
                <a:cubicBezTo>
                  <a:pt x="5122" y="2427"/>
                  <a:pt x="4691" y="1333"/>
                  <a:pt x="4900" y="483"/>
                </a:cubicBezTo>
                <a:cubicBezTo>
                  <a:pt x="4953" y="268"/>
                  <a:pt x="5066" y="187"/>
                  <a:pt x="5197" y="187"/>
                </a:cubicBezTo>
                <a:close/>
                <a:moveTo>
                  <a:pt x="8072" y="2671"/>
                </a:moveTo>
                <a:cubicBezTo>
                  <a:pt x="8320" y="2671"/>
                  <a:pt x="8442" y="2893"/>
                  <a:pt x="8355" y="3165"/>
                </a:cubicBezTo>
                <a:cubicBezTo>
                  <a:pt x="8102" y="3962"/>
                  <a:pt x="7332" y="4667"/>
                  <a:pt x="6779" y="5261"/>
                </a:cubicBezTo>
                <a:cubicBezTo>
                  <a:pt x="6462" y="5602"/>
                  <a:pt x="6094" y="5926"/>
                  <a:pt x="5773" y="6277"/>
                </a:cubicBezTo>
                <a:cubicBezTo>
                  <a:pt x="5949" y="5423"/>
                  <a:pt x="6388" y="4565"/>
                  <a:pt x="6820" y="3837"/>
                </a:cubicBezTo>
                <a:cubicBezTo>
                  <a:pt x="7066" y="3419"/>
                  <a:pt x="7396" y="2889"/>
                  <a:pt x="7876" y="2710"/>
                </a:cubicBezTo>
                <a:cubicBezTo>
                  <a:pt x="7948" y="2683"/>
                  <a:pt x="8013" y="2671"/>
                  <a:pt x="8072" y="2671"/>
                </a:cubicBezTo>
                <a:close/>
                <a:moveTo>
                  <a:pt x="3233" y="4189"/>
                </a:moveTo>
                <a:cubicBezTo>
                  <a:pt x="3844" y="4189"/>
                  <a:pt x="4321" y="5464"/>
                  <a:pt x="4488" y="5865"/>
                </a:cubicBezTo>
                <a:cubicBezTo>
                  <a:pt x="4657" y="6270"/>
                  <a:pt x="4798" y="6688"/>
                  <a:pt x="4930" y="7107"/>
                </a:cubicBezTo>
                <a:cubicBezTo>
                  <a:pt x="4559" y="6699"/>
                  <a:pt x="4060" y="6364"/>
                  <a:pt x="3668" y="6027"/>
                </a:cubicBezTo>
                <a:cubicBezTo>
                  <a:pt x="3263" y="5683"/>
                  <a:pt x="1978" y="4539"/>
                  <a:pt x="3104" y="4208"/>
                </a:cubicBezTo>
                <a:cubicBezTo>
                  <a:pt x="3148" y="4195"/>
                  <a:pt x="3191" y="4189"/>
                  <a:pt x="3233" y="4189"/>
                </a:cubicBezTo>
                <a:close/>
                <a:moveTo>
                  <a:pt x="7574" y="7652"/>
                </a:moveTo>
                <a:cubicBezTo>
                  <a:pt x="7714" y="7652"/>
                  <a:pt x="7813" y="7707"/>
                  <a:pt x="7852" y="7836"/>
                </a:cubicBezTo>
                <a:cubicBezTo>
                  <a:pt x="7963" y="8207"/>
                  <a:pt x="7643" y="8588"/>
                  <a:pt x="7349" y="8756"/>
                </a:cubicBezTo>
                <a:cubicBezTo>
                  <a:pt x="7012" y="8952"/>
                  <a:pt x="6580" y="8996"/>
                  <a:pt x="6202" y="9050"/>
                </a:cubicBezTo>
                <a:cubicBezTo>
                  <a:pt x="5824" y="9101"/>
                  <a:pt x="5403" y="9138"/>
                  <a:pt x="5035" y="9283"/>
                </a:cubicBezTo>
                <a:cubicBezTo>
                  <a:pt x="5626" y="8667"/>
                  <a:pt x="6974" y="7652"/>
                  <a:pt x="7574" y="7652"/>
                </a:cubicBezTo>
                <a:close/>
                <a:moveTo>
                  <a:pt x="1322" y="7397"/>
                </a:moveTo>
                <a:cubicBezTo>
                  <a:pt x="1665" y="7397"/>
                  <a:pt x="2011" y="7655"/>
                  <a:pt x="2268" y="7903"/>
                </a:cubicBezTo>
                <a:cubicBezTo>
                  <a:pt x="2643" y="8261"/>
                  <a:pt x="2933" y="8709"/>
                  <a:pt x="3182" y="9158"/>
                </a:cubicBezTo>
                <a:cubicBezTo>
                  <a:pt x="3473" y="9678"/>
                  <a:pt x="3529" y="10251"/>
                  <a:pt x="3641" y="10822"/>
                </a:cubicBezTo>
                <a:cubicBezTo>
                  <a:pt x="3378" y="10518"/>
                  <a:pt x="3003" y="10262"/>
                  <a:pt x="2740" y="10056"/>
                </a:cubicBezTo>
                <a:cubicBezTo>
                  <a:pt x="2085" y="9550"/>
                  <a:pt x="1306" y="9080"/>
                  <a:pt x="816" y="8396"/>
                </a:cubicBezTo>
                <a:cubicBezTo>
                  <a:pt x="628" y="8133"/>
                  <a:pt x="584" y="7849"/>
                  <a:pt x="833" y="7610"/>
                </a:cubicBezTo>
                <a:cubicBezTo>
                  <a:pt x="989" y="7458"/>
                  <a:pt x="1155" y="7397"/>
                  <a:pt x="1322" y="7397"/>
                </a:cubicBezTo>
                <a:close/>
                <a:moveTo>
                  <a:pt x="5935" y="10861"/>
                </a:moveTo>
                <a:cubicBezTo>
                  <a:pt x="6050" y="10861"/>
                  <a:pt x="6162" y="10885"/>
                  <a:pt x="6256" y="10950"/>
                </a:cubicBezTo>
                <a:cubicBezTo>
                  <a:pt x="6499" y="11116"/>
                  <a:pt x="6533" y="11281"/>
                  <a:pt x="6267" y="11433"/>
                </a:cubicBezTo>
                <a:cubicBezTo>
                  <a:pt x="5538" y="11851"/>
                  <a:pt x="4636" y="11720"/>
                  <a:pt x="3853" y="11952"/>
                </a:cubicBezTo>
                <a:cubicBezTo>
                  <a:pt x="4185" y="11477"/>
                  <a:pt x="4937" y="11145"/>
                  <a:pt x="5420" y="10974"/>
                </a:cubicBezTo>
                <a:cubicBezTo>
                  <a:pt x="5571" y="10918"/>
                  <a:pt x="5758" y="10861"/>
                  <a:pt x="5935" y="10861"/>
                </a:cubicBezTo>
                <a:close/>
                <a:moveTo>
                  <a:pt x="1402" y="11150"/>
                </a:moveTo>
                <a:cubicBezTo>
                  <a:pt x="2022" y="11150"/>
                  <a:pt x="2552" y="12965"/>
                  <a:pt x="2669" y="13684"/>
                </a:cubicBezTo>
                <a:cubicBezTo>
                  <a:pt x="2018" y="12968"/>
                  <a:pt x="692" y="11605"/>
                  <a:pt x="1171" y="11237"/>
                </a:cubicBezTo>
                <a:cubicBezTo>
                  <a:pt x="1249" y="11177"/>
                  <a:pt x="1326" y="11150"/>
                  <a:pt x="1402" y="11150"/>
                </a:cubicBezTo>
                <a:close/>
                <a:moveTo>
                  <a:pt x="4870" y="13028"/>
                </a:moveTo>
                <a:cubicBezTo>
                  <a:pt x="4932" y="13028"/>
                  <a:pt x="4991" y="13038"/>
                  <a:pt x="5045" y="13062"/>
                </a:cubicBezTo>
                <a:cubicBezTo>
                  <a:pt x="5339" y="13194"/>
                  <a:pt x="5032" y="13586"/>
                  <a:pt x="4876" y="13676"/>
                </a:cubicBezTo>
                <a:cubicBezTo>
                  <a:pt x="4630" y="13815"/>
                  <a:pt x="4303" y="13842"/>
                  <a:pt x="4029" y="13872"/>
                </a:cubicBezTo>
                <a:cubicBezTo>
                  <a:pt x="3776" y="13903"/>
                  <a:pt x="3506" y="13903"/>
                  <a:pt x="3246" y="13944"/>
                </a:cubicBezTo>
                <a:cubicBezTo>
                  <a:pt x="3439" y="13774"/>
                  <a:pt x="3665" y="13633"/>
                  <a:pt x="3864" y="13501"/>
                </a:cubicBezTo>
                <a:cubicBezTo>
                  <a:pt x="4095" y="13345"/>
                  <a:pt x="4531" y="13028"/>
                  <a:pt x="4870" y="13028"/>
                </a:cubicBezTo>
                <a:close/>
                <a:moveTo>
                  <a:pt x="5231" y="0"/>
                </a:moveTo>
                <a:cubicBezTo>
                  <a:pt x="5102" y="0"/>
                  <a:pt x="4974" y="46"/>
                  <a:pt x="4859" y="156"/>
                </a:cubicBezTo>
                <a:cubicBezTo>
                  <a:pt x="4380" y="617"/>
                  <a:pt x="4781" y="1796"/>
                  <a:pt x="4900" y="2312"/>
                </a:cubicBezTo>
                <a:cubicBezTo>
                  <a:pt x="5173" y="3523"/>
                  <a:pt x="5582" y="4704"/>
                  <a:pt x="5602" y="5956"/>
                </a:cubicBezTo>
                <a:lnTo>
                  <a:pt x="5602" y="5970"/>
                </a:lnTo>
                <a:cubicBezTo>
                  <a:pt x="5548" y="6213"/>
                  <a:pt x="5487" y="6456"/>
                  <a:pt x="5423" y="6699"/>
                </a:cubicBezTo>
                <a:cubicBezTo>
                  <a:pt x="5416" y="6708"/>
                  <a:pt x="5409" y="6716"/>
                  <a:pt x="5403" y="6725"/>
                </a:cubicBezTo>
                <a:cubicBezTo>
                  <a:pt x="5379" y="6756"/>
                  <a:pt x="5382" y="6786"/>
                  <a:pt x="5392" y="6810"/>
                </a:cubicBezTo>
                <a:cubicBezTo>
                  <a:pt x="5339" y="7006"/>
                  <a:pt x="5281" y="7202"/>
                  <a:pt x="5224" y="7397"/>
                </a:cubicBezTo>
                <a:cubicBezTo>
                  <a:pt x="5007" y="6702"/>
                  <a:pt x="4778" y="6014"/>
                  <a:pt x="4471" y="5352"/>
                </a:cubicBezTo>
                <a:cubicBezTo>
                  <a:pt x="4244" y="4866"/>
                  <a:pt x="3827" y="4010"/>
                  <a:pt x="3189" y="4010"/>
                </a:cubicBezTo>
                <a:cubicBezTo>
                  <a:pt x="3145" y="4010"/>
                  <a:pt x="3100" y="4014"/>
                  <a:pt x="3054" y="4023"/>
                </a:cubicBezTo>
                <a:cubicBezTo>
                  <a:pt x="2777" y="4073"/>
                  <a:pt x="2521" y="4350"/>
                  <a:pt x="2464" y="4617"/>
                </a:cubicBezTo>
                <a:cubicBezTo>
                  <a:pt x="2396" y="4934"/>
                  <a:pt x="2632" y="5244"/>
                  <a:pt x="2818" y="5473"/>
                </a:cubicBezTo>
                <a:cubicBezTo>
                  <a:pt x="3162" y="5892"/>
                  <a:pt x="3610" y="6233"/>
                  <a:pt x="4026" y="6580"/>
                </a:cubicBezTo>
                <a:cubicBezTo>
                  <a:pt x="4407" y="6901"/>
                  <a:pt x="4879" y="7238"/>
                  <a:pt x="5113" y="7691"/>
                </a:cubicBezTo>
                <a:cubicBezTo>
                  <a:pt x="5116" y="7694"/>
                  <a:pt x="5119" y="7697"/>
                  <a:pt x="5122" y="7700"/>
                </a:cubicBezTo>
                <a:lnTo>
                  <a:pt x="5126" y="7704"/>
                </a:lnTo>
                <a:lnTo>
                  <a:pt x="5126" y="7708"/>
                </a:lnTo>
                <a:cubicBezTo>
                  <a:pt x="4764" y="8841"/>
                  <a:pt x="4326" y="9955"/>
                  <a:pt x="3891" y="11069"/>
                </a:cubicBezTo>
                <a:cubicBezTo>
                  <a:pt x="3722" y="10383"/>
                  <a:pt x="3688" y="9695"/>
                  <a:pt x="3351" y="9060"/>
                </a:cubicBezTo>
                <a:cubicBezTo>
                  <a:pt x="3081" y="8561"/>
                  <a:pt x="2737" y="8085"/>
                  <a:pt x="2325" y="7694"/>
                </a:cubicBezTo>
                <a:cubicBezTo>
                  <a:pt x="2059" y="7437"/>
                  <a:pt x="1622" y="7228"/>
                  <a:pt x="1234" y="7228"/>
                </a:cubicBezTo>
                <a:cubicBezTo>
                  <a:pt x="888" y="7228"/>
                  <a:pt x="581" y="7395"/>
                  <a:pt x="469" y="7842"/>
                </a:cubicBezTo>
                <a:cubicBezTo>
                  <a:pt x="301" y="8531"/>
                  <a:pt x="1327" y="9209"/>
                  <a:pt x="1762" y="9550"/>
                </a:cubicBezTo>
                <a:cubicBezTo>
                  <a:pt x="2183" y="9881"/>
                  <a:pt x="2618" y="10191"/>
                  <a:pt x="3027" y="10535"/>
                </a:cubicBezTo>
                <a:cubicBezTo>
                  <a:pt x="3300" y="10765"/>
                  <a:pt x="3678" y="11061"/>
                  <a:pt x="3749" y="11433"/>
                </a:cubicBezTo>
                <a:cubicBezTo>
                  <a:pt x="3442" y="12223"/>
                  <a:pt x="3141" y="13015"/>
                  <a:pt x="2882" y="13818"/>
                </a:cubicBezTo>
                <a:cubicBezTo>
                  <a:pt x="2848" y="13211"/>
                  <a:pt x="2615" y="12583"/>
                  <a:pt x="2383" y="12033"/>
                </a:cubicBezTo>
                <a:cubicBezTo>
                  <a:pt x="2216" y="11646"/>
                  <a:pt x="1887" y="10972"/>
                  <a:pt x="1391" y="10972"/>
                </a:cubicBezTo>
                <a:cubicBezTo>
                  <a:pt x="1333" y="10972"/>
                  <a:pt x="1274" y="10981"/>
                  <a:pt x="1212" y="11001"/>
                </a:cubicBezTo>
                <a:cubicBezTo>
                  <a:pt x="0" y="11385"/>
                  <a:pt x="2426" y="13626"/>
                  <a:pt x="2784" y="14115"/>
                </a:cubicBezTo>
                <a:cubicBezTo>
                  <a:pt x="2686" y="14433"/>
                  <a:pt x="2592" y="14753"/>
                  <a:pt x="2504" y="15077"/>
                </a:cubicBezTo>
                <a:cubicBezTo>
                  <a:pt x="2486" y="15148"/>
                  <a:pt x="2546" y="15195"/>
                  <a:pt x="2603" y="15195"/>
                </a:cubicBezTo>
                <a:cubicBezTo>
                  <a:pt x="2641" y="15195"/>
                  <a:pt x="2677" y="15174"/>
                  <a:pt x="2690" y="15128"/>
                </a:cubicBezTo>
                <a:cubicBezTo>
                  <a:pt x="2771" y="14824"/>
                  <a:pt x="2858" y="14523"/>
                  <a:pt x="2950" y="14227"/>
                </a:cubicBezTo>
                <a:cubicBezTo>
                  <a:pt x="2973" y="14223"/>
                  <a:pt x="2997" y="14213"/>
                  <a:pt x="3014" y="14190"/>
                </a:cubicBezTo>
                <a:cubicBezTo>
                  <a:pt x="3594" y="13977"/>
                  <a:pt x="4286" y="14118"/>
                  <a:pt x="4876" y="13886"/>
                </a:cubicBezTo>
                <a:cubicBezTo>
                  <a:pt x="5194" y="13761"/>
                  <a:pt x="5554" y="13292"/>
                  <a:pt x="5234" y="12972"/>
                </a:cubicBezTo>
                <a:cubicBezTo>
                  <a:pt x="5138" y="12877"/>
                  <a:pt x="5021" y="12840"/>
                  <a:pt x="4896" y="12840"/>
                </a:cubicBezTo>
                <a:cubicBezTo>
                  <a:pt x="4610" y="12840"/>
                  <a:pt x="4284" y="13029"/>
                  <a:pt x="4073" y="13143"/>
                </a:cubicBezTo>
                <a:cubicBezTo>
                  <a:pt x="3749" y="13326"/>
                  <a:pt x="3364" y="13562"/>
                  <a:pt x="3074" y="13842"/>
                </a:cubicBezTo>
                <a:cubicBezTo>
                  <a:pt x="3253" y="13292"/>
                  <a:pt x="3448" y="12749"/>
                  <a:pt x="3651" y="12206"/>
                </a:cubicBezTo>
                <a:cubicBezTo>
                  <a:pt x="3688" y="12206"/>
                  <a:pt x="3725" y="12189"/>
                  <a:pt x="3746" y="12148"/>
                </a:cubicBezTo>
                <a:cubicBezTo>
                  <a:pt x="3759" y="12160"/>
                  <a:pt x="3776" y="12166"/>
                  <a:pt x="3796" y="12166"/>
                </a:cubicBezTo>
                <a:cubicBezTo>
                  <a:pt x="3806" y="12166"/>
                  <a:pt x="3816" y="12165"/>
                  <a:pt x="3827" y="12162"/>
                </a:cubicBezTo>
                <a:cubicBezTo>
                  <a:pt x="4353" y="11986"/>
                  <a:pt x="4971" y="11993"/>
                  <a:pt x="5518" y="11874"/>
                </a:cubicBezTo>
                <a:cubicBezTo>
                  <a:pt x="5845" y="11804"/>
                  <a:pt x="6675" y="11665"/>
                  <a:pt x="6668" y="11193"/>
                </a:cubicBezTo>
                <a:cubicBezTo>
                  <a:pt x="6662" y="10808"/>
                  <a:pt x="6311" y="10699"/>
                  <a:pt x="5957" y="10699"/>
                </a:cubicBezTo>
                <a:cubicBezTo>
                  <a:pt x="5731" y="10699"/>
                  <a:pt x="5505" y="10744"/>
                  <a:pt x="5365" y="10788"/>
                </a:cubicBezTo>
                <a:cubicBezTo>
                  <a:pt x="4900" y="10937"/>
                  <a:pt x="4262" y="11237"/>
                  <a:pt x="3864" y="11652"/>
                </a:cubicBezTo>
                <a:cubicBezTo>
                  <a:pt x="3884" y="11595"/>
                  <a:pt x="3904" y="11541"/>
                  <a:pt x="3925" y="11486"/>
                </a:cubicBezTo>
                <a:cubicBezTo>
                  <a:pt x="3931" y="11477"/>
                  <a:pt x="3938" y="11463"/>
                  <a:pt x="3938" y="11449"/>
                </a:cubicBezTo>
                <a:cubicBezTo>
                  <a:pt x="4147" y="10913"/>
                  <a:pt x="4356" y="10376"/>
                  <a:pt x="4562" y="9840"/>
                </a:cubicBezTo>
                <a:cubicBezTo>
                  <a:pt x="4579" y="9834"/>
                  <a:pt x="4593" y="9823"/>
                  <a:pt x="4606" y="9806"/>
                </a:cubicBezTo>
                <a:cubicBezTo>
                  <a:pt x="4636" y="9766"/>
                  <a:pt x="4670" y="9728"/>
                  <a:pt x="4704" y="9695"/>
                </a:cubicBezTo>
                <a:cubicBezTo>
                  <a:pt x="4724" y="9688"/>
                  <a:pt x="4738" y="9675"/>
                  <a:pt x="4751" y="9655"/>
                </a:cubicBezTo>
                <a:cubicBezTo>
                  <a:pt x="5379" y="9105"/>
                  <a:pt x="6560" y="9317"/>
                  <a:pt x="7292" y="8996"/>
                </a:cubicBezTo>
                <a:cubicBezTo>
                  <a:pt x="7714" y="8811"/>
                  <a:pt x="8439" y="8007"/>
                  <a:pt x="7896" y="7562"/>
                </a:cubicBezTo>
                <a:cubicBezTo>
                  <a:pt x="7801" y="7484"/>
                  <a:pt x="7684" y="7452"/>
                  <a:pt x="7555" y="7452"/>
                </a:cubicBezTo>
                <a:cubicBezTo>
                  <a:pt x="7077" y="7452"/>
                  <a:pt x="6436" y="7895"/>
                  <a:pt x="6152" y="8079"/>
                </a:cubicBezTo>
                <a:cubicBezTo>
                  <a:pt x="5716" y="8359"/>
                  <a:pt x="5156" y="8730"/>
                  <a:pt x="4809" y="9189"/>
                </a:cubicBezTo>
                <a:cubicBezTo>
                  <a:pt x="4836" y="9111"/>
                  <a:pt x="4866" y="9033"/>
                  <a:pt x="4893" y="8956"/>
                </a:cubicBezTo>
                <a:cubicBezTo>
                  <a:pt x="5149" y="8250"/>
                  <a:pt x="5372" y="7546"/>
                  <a:pt x="5558" y="6837"/>
                </a:cubicBezTo>
                <a:cubicBezTo>
                  <a:pt x="5561" y="6830"/>
                  <a:pt x="5565" y="6827"/>
                  <a:pt x="5568" y="6823"/>
                </a:cubicBezTo>
                <a:cubicBezTo>
                  <a:pt x="5761" y="6550"/>
                  <a:pt x="6033" y="6320"/>
                  <a:pt x="6263" y="6081"/>
                </a:cubicBezTo>
                <a:cubicBezTo>
                  <a:pt x="6655" y="5679"/>
                  <a:pt x="7042" y="5271"/>
                  <a:pt x="7413" y="4849"/>
                </a:cubicBezTo>
                <a:cubicBezTo>
                  <a:pt x="7805" y="4404"/>
                  <a:pt x="8784" y="3466"/>
                  <a:pt x="8567" y="2781"/>
                </a:cubicBezTo>
                <a:cubicBezTo>
                  <a:pt x="8505" y="2579"/>
                  <a:pt x="8261" y="2487"/>
                  <a:pt x="8055" y="2487"/>
                </a:cubicBezTo>
                <a:cubicBezTo>
                  <a:pt x="8016" y="2487"/>
                  <a:pt x="7978" y="2491"/>
                  <a:pt x="7943" y="2497"/>
                </a:cubicBezTo>
                <a:cubicBezTo>
                  <a:pt x="7502" y="2575"/>
                  <a:pt x="7187" y="2970"/>
                  <a:pt x="6935" y="3310"/>
                </a:cubicBezTo>
                <a:cubicBezTo>
                  <a:pt x="6557" y="3820"/>
                  <a:pt x="6192" y="4458"/>
                  <a:pt x="5926" y="5119"/>
                </a:cubicBezTo>
                <a:cubicBezTo>
                  <a:pt x="6057" y="4340"/>
                  <a:pt x="6138" y="3553"/>
                  <a:pt x="6165" y="2747"/>
                </a:cubicBezTo>
                <a:cubicBezTo>
                  <a:pt x="6189" y="2066"/>
                  <a:pt x="6334" y="1222"/>
                  <a:pt x="6030" y="584"/>
                </a:cubicBezTo>
                <a:cubicBezTo>
                  <a:pt x="5890" y="289"/>
                  <a:pt x="5557" y="0"/>
                  <a:pt x="523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6400"/>
          </a:p>
        </p:txBody>
      </p:sp>
      <p:grpSp>
        <p:nvGrpSpPr>
          <p:cNvPr id="546" name="Google Shape;546;p33"/>
          <p:cNvGrpSpPr/>
          <p:nvPr/>
        </p:nvGrpSpPr>
        <p:grpSpPr>
          <a:xfrm rot="8807118">
            <a:off x="8796647" y="511125"/>
            <a:ext cx="414035" cy="482247"/>
            <a:chOff x="8496700" y="273925"/>
            <a:chExt cx="426100" cy="496300"/>
          </a:xfrm>
        </p:grpSpPr>
        <p:sp>
          <p:nvSpPr>
            <p:cNvPr id="547" name="Google Shape;547;p33"/>
            <p:cNvSpPr/>
            <p:nvPr/>
          </p:nvSpPr>
          <p:spPr>
            <a:xfrm>
              <a:off x="8676975" y="721025"/>
              <a:ext cx="49200" cy="492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8496700" y="540775"/>
              <a:ext cx="49200" cy="49200"/>
            </a:xfrm>
            <a:prstGeom prst="ellipse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8873600" y="273925"/>
              <a:ext cx="49200" cy="492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</p:grpSp>
      <p:grpSp>
        <p:nvGrpSpPr>
          <p:cNvPr id="550" name="Google Shape;550;p33"/>
          <p:cNvGrpSpPr/>
          <p:nvPr/>
        </p:nvGrpSpPr>
        <p:grpSpPr>
          <a:xfrm rot="-8807118" flipH="1">
            <a:off x="6589380" y="774307"/>
            <a:ext cx="414035" cy="482247"/>
            <a:chOff x="8496700" y="273925"/>
            <a:chExt cx="426100" cy="496300"/>
          </a:xfrm>
        </p:grpSpPr>
        <p:sp>
          <p:nvSpPr>
            <p:cNvPr id="551" name="Google Shape;551;p33"/>
            <p:cNvSpPr/>
            <p:nvPr/>
          </p:nvSpPr>
          <p:spPr>
            <a:xfrm>
              <a:off x="8676975" y="721025"/>
              <a:ext cx="49200" cy="492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8496700" y="540775"/>
              <a:ext cx="49200" cy="49200"/>
            </a:xfrm>
            <a:prstGeom prst="ellipse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8873600" y="273925"/>
              <a:ext cx="49200" cy="492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</p:grpSp>
      <p:sp>
        <p:nvSpPr>
          <p:cNvPr id="554" name="Google Shape;554;p33"/>
          <p:cNvSpPr/>
          <p:nvPr/>
        </p:nvSpPr>
        <p:spPr>
          <a:xfrm>
            <a:off x="10986396" y="600706"/>
            <a:ext cx="175465" cy="156065"/>
          </a:xfrm>
          <a:custGeom>
            <a:avLst/>
            <a:gdLst/>
            <a:ahLst/>
            <a:cxnLst/>
            <a:rect l="l" t="t" r="r" b="b"/>
            <a:pathLst>
              <a:path w="2378" h="2115" extrusionOk="0">
                <a:moveTo>
                  <a:pt x="1269" y="912"/>
                </a:moveTo>
                <a:lnTo>
                  <a:pt x="1269" y="912"/>
                </a:lnTo>
                <a:cubicBezTo>
                  <a:pt x="1259" y="919"/>
                  <a:pt x="1249" y="926"/>
                  <a:pt x="1239" y="929"/>
                </a:cubicBezTo>
                <a:cubicBezTo>
                  <a:pt x="1147" y="981"/>
                  <a:pt x="1204" y="1108"/>
                  <a:pt x="1289" y="1108"/>
                </a:cubicBezTo>
                <a:cubicBezTo>
                  <a:pt x="1304" y="1108"/>
                  <a:pt x="1319" y="1104"/>
                  <a:pt x="1334" y="1096"/>
                </a:cubicBezTo>
                <a:lnTo>
                  <a:pt x="1334" y="1096"/>
                </a:lnTo>
                <a:cubicBezTo>
                  <a:pt x="1292" y="1119"/>
                  <a:pt x="1262" y="1149"/>
                  <a:pt x="1236" y="1186"/>
                </a:cubicBezTo>
                <a:cubicBezTo>
                  <a:pt x="1138" y="1155"/>
                  <a:pt x="1053" y="1132"/>
                  <a:pt x="962" y="1088"/>
                </a:cubicBezTo>
                <a:cubicBezTo>
                  <a:pt x="1057" y="1004"/>
                  <a:pt x="1161" y="946"/>
                  <a:pt x="1269" y="912"/>
                </a:cubicBezTo>
                <a:close/>
                <a:moveTo>
                  <a:pt x="1377" y="1"/>
                </a:moveTo>
                <a:cubicBezTo>
                  <a:pt x="1023" y="1"/>
                  <a:pt x="682" y="174"/>
                  <a:pt x="439" y="504"/>
                </a:cubicBezTo>
                <a:cubicBezTo>
                  <a:pt x="1" y="1101"/>
                  <a:pt x="456" y="1925"/>
                  <a:pt x="1111" y="2093"/>
                </a:cubicBezTo>
                <a:cubicBezTo>
                  <a:pt x="1168" y="2108"/>
                  <a:pt x="1229" y="2115"/>
                  <a:pt x="1290" y="2115"/>
                </a:cubicBezTo>
                <a:cubicBezTo>
                  <a:pt x="1789" y="2115"/>
                  <a:pt x="2378" y="1654"/>
                  <a:pt x="2119" y="1132"/>
                </a:cubicBezTo>
                <a:cubicBezTo>
                  <a:pt x="1970" y="834"/>
                  <a:pt x="1711" y="698"/>
                  <a:pt x="1443" y="698"/>
                </a:cubicBezTo>
                <a:cubicBezTo>
                  <a:pt x="1188" y="698"/>
                  <a:pt x="925" y="820"/>
                  <a:pt x="739" y="1040"/>
                </a:cubicBezTo>
                <a:cubicBezTo>
                  <a:pt x="699" y="1091"/>
                  <a:pt x="702" y="1155"/>
                  <a:pt x="759" y="1192"/>
                </a:cubicBezTo>
                <a:cubicBezTo>
                  <a:pt x="932" y="1303"/>
                  <a:pt x="1070" y="1334"/>
                  <a:pt x="1262" y="1395"/>
                </a:cubicBezTo>
                <a:cubicBezTo>
                  <a:pt x="1271" y="1398"/>
                  <a:pt x="1279" y="1399"/>
                  <a:pt x="1288" y="1399"/>
                </a:cubicBezTo>
                <a:cubicBezTo>
                  <a:pt x="1321" y="1399"/>
                  <a:pt x="1351" y="1378"/>
                  <a:pt x="1370" y="1351"/>
                </a:cubicBezTo>
                <a:cubicBezTo>
                  <a:pt x="1458" y="1226"/>
                  <a:pt x="1512" y="1017"/>
                  <a:pt x="1370" y="909"/>
                </a:cubicBezTo>
                <a:cubicBezTo>
                  <a:pt x="1360" y="903"/>
                  <a:pt x="1347" y="898"/>
                  <a:pt x="1334" y="898"/>
                </a:cubicBezTo>
                <a:cubicBezTo>
                  <a:pt x="1370" y="892"/>
                  <a:pt x="1406" y="888"/>
                  <a:pt x="1443" y="888"/>
                </a:cubicBezTo>
                <a:cubicBezTo>
                  <a:pt x="1625" y="888"/>
                  <a:pt x="1804" y="976"/>
                  <a:pt x="1927" y="1179"/>
                </a:cubicBezTo>
                <a:cubicBezTo>
                  <a:pt x="2042" y="1361"/>
                  <a:pt x="1964" y="1567"/>
                  <a:pt x="1826" y="1712"/>
                </a:cubicBezTo>
                <a:cubicBezTo>
                  <a:pt x="1693" y="1853"/>
                  <a:pt x="1509" y="1918"/>
                  <a:pt x="1322" y="1918"/>
                </a:cubicBezTo>
                <a:cubicBezTo>
                  <a:pt x="1201" y="1918"/>
                  <a:pt x="1079" y="1891"/>
                  <a:pt x="969" y="1840"/>
                </a:cubicBezTo>
                <a:cubicBezTo>
                  <a:pt x="419" y="1594"/>
                  <a:pt x="334" y="909"/>
                  <a:pt x="702" y="481"/>
                </a:cubicBezTo>
                <a:cubicBezTo>
                  <a:pt x="877" y="278"/>
                  <a:pt x="1106" y="190"/>
                  <a:pt x="1341" y="190"/>
                </a:cubicBezTo>
                <a:cubicBezTo>
                  <a:pt x="1575" y="190"/>
                  <a:pt x="1813" y="277"/>
                  <a:pt x="2008" y="423"/>
                </a:cubicBezTo>
                <a:cubicBezTo>
                  <a:pt x="2026" y="436"/>
                  <a:pt x="2043" y="442"/>
                  <a:pt x="2060" y="442"/>
                </a:cubicBezTo>
                <a:cubicBezTo>
                  <a:pt x="2137" y="442"/>
                  <a:pt x="2187" y="316"/>
                  <a:pt x="2106" y="258"/>
                </a:cubicBezTo>
                <a:cubicBezTo>
                  <a:pt x="1876" y="85"/>
                  <a:pt x="1623" y="1"/>
                  <a:pt x="1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6400"/>
          </a:p>
        </p:txBody>
      </p:sp>
      <p:grpSp>
        <p:nvGrpSpPr>
          <p:cNvPr id="555" name="Google Shape;555;p33"/>
          <p:cNvGrpSpPr/>
          <p:nvPr/>
        </p:nvGrpSpPr>
        <p:grpSpPr>
          <a:xfrm>
            <a:off x="6935626" y="1467872"/>
            <a:ext cx="4572183" cy="4084413"/>
            <a:chOff x="1280050" y="1549475"/>
            <a:chExt cx="1367225" cy="1221367"/>
          </a:xfrm>
        </p:grpSpPr>
        <p:sp>
          <p:nvSpPr>
            <p:cNvPr id="556" name="Google Shape;556;p33"/>
            <p:cNvSpPr/>
            <p:nvPr/>
          </p:nvSpPr>
          <p:spPr>
            <a:xfrm>
              <a:off x="1280050" y="1549475"/>
              <a:ext cx="1297625" cy="1109350"/>
            </a:xfrm>
            <a:custGeom>
              <a:avLst/>
              <a:gdLst/>
              <a:ahLst/>
              <a:cxnLst/>
              <a:rect l="l" t="t" r="r" b="b"/>
              <a:pathLst>
                <a:path w="51905" h="44374" extrusionOk="0">
                  <a:moveTo>
                    <a:pt x="24397" y="1"/>
                  </a:moveTo>
                  <a:cubicBezTo>
                    <a:pt x="18390" y="24"/>
                    <a:pt x="13318" y="2153"/>
                    <a:pt x="8912" y="6246"/>
                  </a:cubicBezTo>
                  <a:cubicBezTo>
                    <a:pt x="6212" y="8753"/>
                    <a:pt x="4050" y="11824"/>
                    <a:pt x="2497" y="15158"/>
                  </a:cubicBezTo>
                  <a:cubicBezTo>
                    <a:pt x="1053" y="18269"/>
                    <a:pt x="91" y="21644"/>
                    <a:pt x="44" y="25072"/>
                  </a:cubicBezTo>
                  <a:cubicBezTo>
                    <a:pt x="0" y="28501"/>
                    <a:pt x="911" y="31989"/>
                    <a:pt x="2925" y="34763"/>
                  </a:cubicBezTo>
                  <a:cubicBezTo>
                    <a:pt x="4164" y="36467"/>
                    <a:pt x="5777" y="37864"/>
                    <a:pt x="7478" y="39106"/>
                  </a:cubicBezTo>
                  <a:cubicBezTo>
                    <a:pt x="10625" y="41401"/>
                    <a:pt x="14145" y="43209"/>
                    <a:pt x="17857" y="44374"/>
                  </a:cubicBezTo>
                  <a:cubicBezTo>
                    <a:pt x="17776" y="44016"/>
                    <a:pt x="17729" y="43628"/>
                    <a:pt x="17732" y="43223"/>
                  </a:cubicBezTo>
                  <a:cubicBezTo>
                    <a:pt x="17732" y="43058"/>
                    <a:pt x="17736" y="42888"/>
                    <a:pt x="17752" y="42717"/>
                  </a:cubicBezTo>
                  <a:cubicBezTo>
                    <a:pt x="17959" y="40631"/>
                    <a:pt x="17959" y="39676"/>
                    <a:pt x="19001" y="39676"/>
                  </a:cubicBezTo>
                  <a:lnTo>
                    <a:pt x="20864" y="38735"/>
                  </a:lnTo>
                  <a:lnTo>
                    <a:pt x="23556" y="37375"/>
                  </a:lnTo>
                  <a:cubicBezTo>
                    <a:pt x="23607" y="36538"/>
                    <a:pt x="23695" y="36001"/>
                    <a:pt x="23799" y="35654"/>
                  </a:cubicBezTo>
                  <a:cubicBezTo>
                    <a:pt x="23449" y="35634"/>
                    <a:pt x="23253" y="35620"/>
                    <a:pt x="23253" y="35620"/>
                  </a:cubicBezTo>
                  <a:cubicBezTo>
                    <a:pt x="23253" y="35620"/>
                    <a:pt x="23195" y="35627"/>
                    <a:pt x="23111" y="35627"/>
                  </a:cubicBezTo>
                  <a:cubicBezTo>
                    <a:pt x="22959" y="35627"/>
                    <a:pt x="22712" y="35607"/>
                    <a:pt x="22510" y="35489"/>
                  </a:cubicBezTo>
                  <a:cubicBezTo>
                    <a:pt x="22382" y="35414"/>
                    <a:pt x="22298" y="35380"/>
                    <a:pt x="22223" y="35380"/>
                  </a:cubicBezTo>
                  <a:cubicBezTo>
                    <a:pt x="22116" y="35380"/>
                    <a:pt x="22035" y="35448"/>
                    <a:pt x="21876" y="35542"/>
                  </a:cubicBezTo>
                  <a:cubicBezTo>
                    <a:pt x="21812" y="35579"/>
                    <a:pt x="21711" y="35607"/>
                    <a:pt x="21592" y="35607"/>
                  </a:cubicBezTo>
                  <a:cubicBezTo>
                    <a:pt x="21234" y="35607"/>
                    <a:pt x="20739" y="35374"/>
                    <a:pt x="20739" y="34615"/>
                  </a:cubicBezTo>
                  <a:lnTo>
                    <a:pt x="20739" y="31598"/>
                  </a:lnTo>
                  <a:cubicBezTo>
                    <a:pt x="20739" y="31598"/>
                    <a:pt x="20658" y="30937"/>
                    <a:pt x="21454" y="30859"/>
                  </a:cubicBezTo>
                  <a:cubicBezTo>
                    <a:pt x="22247" y="30778"/>
                    <a:pt x="22510" y="30700"/>
                    <a:pt x="22510" y="30700"/>
                  </a:cubicBezTo>
                  <a:lnTo>
                    <a:pt x="26428" y="29826"/>
                  </a:lnTo>
                  <a:lnTo>
                    <a:pt x="31395" y="29826"/>
                  </a:lnTo>
                  <a:cubicBezTo>
                    <a:pt x="30025" y="28210"/>
                    <a:pt x="28442" y="25241"/>
                    <a:pt x="28887" y="22069"/>
                  </a:cubicBezTo>
                  <a:cubicBezTo>
                    <a:pt x="29340" y="18863"/>
                    <a:pt x="30633" y="16275"/>
                    <a:pt x="33406" y="16275"/>
                  </a:cubicBezTo>
                  <a:cubicBezTo>
                    <a:pt x="34223" y="16275"/>
                    <a:pt x="35171" y="16501"/>
                    <a:pt x="36268" y="17001"/>
                  </a:cubicBezTo>
                  <a:cubicBezTo>
                    <a:pt x="36268" y="17001"/>
                    <a:pt x="37729" y="17719"/>
                    <a:pt x="39764" y="17719"/>
                  </a:cubicBezTo>
                  <a:cubicBezTo>
                    <a:pt x="39982" y="17719"/>
                    <a:pt x="40209" y="17713"/>
                    <a:pt x="40438" y="17692"/>
                  </a:cubicBezTo>
                  <a:cubicBezTo>
                    <a:pt x="40556" y="17682"/>
                    <a:pt x="40671" y="17679"/>
                    <a:pt x="40779" y="17679"/>
                  </a:cubicBezTo>
                  <a:cubicBezTo>
                    <a:pt x="42885" y="17679"/>
                    <a:pt x="43701" y="19349"/>
                    <a:pt x="44150" y="21427"/>
                  </a:cubicBezTo>
                  <a:lnTo>
                    <a:pt x="44150" y="21431"/>
                  </a:lnTo>
                  <a:lnTo>
                    <a:pt x="44150" y="21435"/>
                  </a:lnTo>
                  <a:lnTo>
                    <a:pt x="44150" y="21438"/>
                  </a:lnTo>
                  <a:cubicBezTo>
                    <a:pt x="44150" y="21441"/>
                    <a:pt x="44153" y="21441"/>
                    <a:pt x="44153" y="21444"/>
                  </a:cubicBezTo>
                  <a:lnTo>
                    <a:pt x="44153" y="21448"/>
                  </a:lnTo>
                  <a:lnTo>
                    <a:pt x="44153" y="21451"/>
                  </a:lnTo>
                  <a:lnTo>
                    <a:pt x="44153" y="21455"/>
                  </a:lnTo>
                  <a:cubicBezTo>
                    <a:pt x="44153" y="21455"/>
                    <a:pt x="44153" y="21458"/>
                    <a:pt x="44157" y="21458"/>
                  </a:cubicBezTo>
                  <a:lnTo>
                    <a:pt x="44157" y="21461"/>
                  </a:lnTo>
                  <a:lnTo>
                    <a:pt x="44157" y="21465"/>
                  </a:lnTo>
                  <a:lnTo>
                    <a:pt x="44157" y="21468"/>
                  </a:lnTo>
                  <a:cubicBezTo>
                    <a:pt x="44157" y="21471"/>
                    <a:pt x="44157" y="21471"/>
                    <a:pt x="44160" y="21475"/>
                  </a:cubicBezTo>
                  <a:lnTo>
                    <a:pt x="44160" y="21478"/>
                  </a:lnTo>
                  <a:lnTo>
                    <a:pt x="44160" y="21485"/>
                  </a:lnTo>
                  <a:cubicBezTo>
                    <a:pt x="44542" y="23280"/>
                    <a:pt x="43313" y="27360"/>
                    <a:pt x="41292" y="29826"/>
                  </a:cubicBezTo>
                  <a:lnTo>
                    <a:pt x="51122" y="29826"/>
                  </a:lnTo>
                  <a:cubicBezTo>
                    <a:pt x="51135" y="29772"/>
                    <a:pt x="51145" y="29719"/>
                    <a:pt x="51158" y="29664"/>
                  </a:cubicBezTo>
                  <a:cubicBezTo>
                    <a:pt x="51847" y="26533"/>
                    <a:pt x="51904" y="23284"/>
                    <a:pt x="51543" y="20098"/>
                  </a:cubicBezTo>
                  <a:cubicBezTo>
                    <a:pt x="51206" y="17126"/>
                    <a:pt x="50477" y="14136"/>
                    <a:pt x="48861" y="11619"/>
                  </a:cubicBezTo>
                  <a:cubicBezTo>
                    <a:pt x="47453" y="9429"/>
                    <a:pt x="45436" y="7697"/>
                    <a:pt x="43303" y="6206"/>
                  </a:cubicBezTo>
                  <a:cubicBezTo>
                    <a:pt x="37836" y="2393"/>
                    <a:pt x="31206" y="1"/>
                    <a:pt x="2450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1382950" y="2543900"/>
              <a:ext cx="133825" cy="58125"/>
            </a:xfrm>
            <a:custGeom>
              <a:avLst/>
              <a:gdLst/>
              <a:ahLst/>
              <a:cxnLst/>
              <a:rect l="l" t="t" r="r" b="b"/>
              <a:pathLst>
                <a:path w="5353" h="2325" extrusionOk="0">
                  <a:moveTo>
                    <a:pt x="1647" y="1"/>
                  </a:moveTo>
                  <a:cubicBezTo>
                    <a:pt x="1412" y="1"/>
                    <a:pt x="1172" y="21"/>
                    <a:pt x="935" y="68"/>
                  </a:cubicBezTo>
                  <a:cubicBezTo>
                    <a:pt x="591" y="138"/>
                    <a:pt x="217" y="300"/>
                    <a:pt x="119" y="638"/>
                  </a:cubicBezTo>
                  <a:cubicBezTo>
                    <a:pt x="1" y="1043"/>
                    <a:pt x="389" y="1445"/>
                    <a:pt x="800" y="1549"/>
                  </a:cubicBezTo>
                  <a:cubicBezTo>
                    <a:pt x="956" y="1586"/>
                    <a:pt x="1111" y="1596"/>
                    <a:pt x="1266" y="1596"/>
                  </a:cubicBezTo>
                  <a:cubicBezTo>
                    <a:pt x="1391" y="1596"/>
                    <a:pt x="1516" y="1590"/>
                    <a:pt x="1641" y="1583"/>
                  </a:cubicBezTo>
                  <a:cubicBezTo>
                    <a:pt x="1765" y="1576"/>
                    <a:pt x="1890" y="1569"/>
                    <a:pt x="2015" y="1569"/>
                  </a:cubicBezTo>
                  <a:lnTo>
                    <a:pt x="2069" y="1569"/>
                  </a:lnTo>
                  <a:cubicBezTo>
                    <a:pt x="2970" y="1586"/>
                    <a:pt x="3679" y="2079"/>
                    <a:pt x="4519" y="2295"/>
                  </a:cubicBezTo>
                  <a:cubicBezTo>
                    <a:pt x="4603" y="2315"/>
                    <a:pt x="4681" y="2325"/>
                    <a:pt x="4752" y="2325"/>
                  </a:cubicBezTo>
                  <a:cubicBezTo>
                    <a:pt x="5137" y="2325"/>
                    <a:pt x="5352" y="2032"/>
                    <a:pt x="5173" y="1539"/>
                  </a:cubicBezTo>
                  <a:cubicBezTo>
                    <a:pt x="4947" y="932"/>
                    <a:pt x="3915" y="551"/>
                    <a:pt x="3355" y="338"/>
                  </a:cubicBezTo>
                  <a:cubicBezTo>
                    <a:pt x="2812" y="129"/>
                    <a:pt x="2231" y="1"/>
                    <a:pt x="164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1380500" y="2490250"/>
              <a:ext cx="50800" cy="42050"/>
            </a:xfrm>
            <a:custGeom>
              <a:avLst/>
              <a:gdLst/>
              <a:ahLst/>
              <a:cxnLst/>
              <a:rect l="l" t="t" r="r" b="b"/>
              <a:pathLst>
                <a:path w="2032" h="1682" extrusionOk="0">
                  <a:moveTo>
                    <a:pt x="871" y="1"/>
                  </a:moveTo>
                  <a:cubicBezTo>
                    <a:pt x="483" y="1"/>
                    <a:pt x="125" y="216"/>
                    <a:pt x="52" y="692"/>
                  </a:cubicBezTo>
                  <a:cubicBezTo>
                    <a:pt x="1" y="1002"/>
                    <a:pt x="129" y="1340"/>
                    <a:pt x="392" y="1512"/>
                  </a:cubicBezTo>
                  <a:cubicBezTo>
                    <a:pt x="608" y="1657"/>
                    <a:pt x="885" y="1677"/>
                    <a:pt x="1148" y="1681"/>
                  </a:cubicBezTo>
                  <a:lnTo>
                    <a:pt x="1212" y="1681"/>
                  </a:lnTo>
                  <a:cubicBezTo>
                    <a:pt x="1381" y="1681"/>
                    <a:pt x="1553" y="1667"/>
                    <a:pt x="1692" y="1569"/>
                  </a:cubicBezTo>
                  <a:cubicBezTo>
                    <a:pt x="1776" y="1509"/>
                    <a:pt x="1837" y="1424"/>
                    <a:pt x="1880" y="1330"/>
                  </a:cubicBezTo>
                  <a:cubicBezTo>
                    <a:pt x="2032" y="996"/>
                    <a:pt x="1935" y="574"/>
                    <a:pt x="1667" y="321"/>
                  </a:cubicBezTo>
                  <a:cubicBezTo>
                    <a:pt x="1449" y="112"/>
                    <a:pt x="1152" y="1"/>
                    <a:pt x="8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2580350" y="2043825"/>
              <a:ext cx="66925" cy="101925"/>
            </a:xfrm>
            <a:custGeom>
              <a:avLst/>
              <a:gdLst/>
              <a:ahLst/>
              <a:cxnLst/>
              <a:rect l="l" t="t" r="r" b="b"/>
              <a:pathLst>
                <a:path w="2677" h="4077" extrusionOk="0">
                  <a:moveTo>
                    <a:pt x="1859" y="1"/>
                  </a:moveTo>
                  <a:cubicBezTo>
                    <a:pt x="1482" y="1"/>
                    <a:pt x="1121" y="199"/>
                    <a:pt x="871" y="479"/>
                  </a:cubicBezTo>
                  <a:cubicBezTo>
                    <a:pt x="618" y="763"/>
                    <a:pt x="469" y="1124"/>
                    <a:pt x="388" y="1491"/>
                  </a:cubicBezTo>
                  <a:cubicBezTo>
                    <a:pt x="280" y="1968"/>
                    <a:pt x="1" y="3766"/>
                    <a:pt x="543" y="4030"/>
                  </a:cubicBezTo>
                  <a:cubicBezTo>
                    <a:pt x="614" y="4063"/>
                    <a:pt x="672" y="4076"/>
                    <a:pt x="719" y="4076"/>
                  </a:cubicBezTo>
                  <a:cubicBezTo>
                    <a:pt x="955" y="4076"/>
                    <a:pt x="898" y="3678"/>
                    <a:pt x="908" y="3446"/>
                  </a:cubicBezTo>
                  <a:cubicBezTo>
                    <a:pt x="932" y="3003"/>
                    <a:pt x="1107" y="2612"/>
                    <a:pt x="1377" y="2264"/>
                  </a:cubicBezTo>
                  <a:cubicBezTo>
                    <a:pt x="1640" y="1924"/>
                    <a:pt x="1968" y="1636"/>
                    <a:pt x="2275" y="1333"/>
                  </a:cubicBezTo>
                  <a:cubicBezTo>
                    <a:pt x="2460" y="1155"/>
                    <a:pt x="2649" y="942"/>
                    <a:pt x="2659" y="685"/>
                  </a:cubicBezTo>
                  <a:cubicBezTo>
                    <a:pt x="2676" y="294"/>
                    <a:pt x="2251" y="1"/>
                    <a:pt x="185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2573075" y="2004675"/>
              <a:ext cx="51925" cy="38475"/>
            </a:xfrm>
            <a:custGeom>
              <a:avLst/>
              <a:gdLst/>
              <a:ahLst/>
              <a:cxnLst/>
              <a:rect l="l" t="t" r="r" b="b"/>
              <a:pathLst>
                <a:path w="2077" h="1539" extrusionOk="0">
                  <a:moveTo>
                    <a:pt x="1128" y="0"/>
                  </a:moveTo>
                  <a:cubicBezTo>
                    <a:pt x="976" y="0"/>
                    <a:pt x="821" y="44"/>
                    <a:pt x="676" y="139"/>
                  </a:cubicBezTo>
                  <a:cubicBezTo>
                    <a:pt x="1" y="587"/>
                    <a:pt x="241" y="1452"/>
                    <a:pt x="1013" y="1529"/>
                  </a:cubicBezTo>
                  <a:cubicBezTo>
                    <a:pt x="1071" y="1533"/>
                    <a:pt x="1128" y="1539"/>
                    <a:pt x="1186" y="1539"/>
                  </a:cubicBezTo>
                  <a:cubicBezTo>
                    <a:pt x="1226" y="1539"/>
                    <a:pt x="1267" y="1536"/>
                    <a:pt x="1307" y="1529"/>
                  </a:cubicBezTo>
                  <a:cubicBezTo>
                    <a:pt x="1543" y="1486"/>
                    <a:pt x="1725" y="1286"/>
                    <a:pt x="1826" y="1064"/>
                  </a:cubicBezTo>
                  <a:cubicBezTo>
                    <a:pt x="2076" y="493"/>
                    <a:pt x="1638" y="0"/>
                    <a:pt x="112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1724350" y="2545725"/>
              <a:ext cx="64575" cy="164800"/>
            </a:xfrm>
            <a:custGeom>
              <a:avLst/>
              <a:gdLst/>
              <a:ahLst/>
              <a:cxnLst/>
              <a:rect l="l" t="t" r="r" b="b"/>
              <a:pathLst>
                <a:path w="2583" h="6592" extrusionOk="0">
                  <a:moveTo>
                    <a:pt x="1079" y="0"/>
                  </a:moveTo>
                  <a:cubicBezTo>
                    <a:pt x="920" y="0"/>
                    <a:pt x="450" y="107"/>
                    <a:pt x="450" y="1365"/>
                  </a:cubicBezTo>
                  <a:cubicBezTo>
                    <a:pt x="450" y="2876"/>
                    <a:pt x="0" y="5171"/>
                    <a:pt x="1239" y="6268"/>
                  </a:cubicBezTo>
                  <a:cubicBezTo>
                    <a:pt x="1239" y="6268"/>
                    <a:pt x="1337" y="6246"/>
                    <a:pt x="1467" y="6246"/>
                  </a:cubicBezTo>
                  <a:cubicBezTo>
                    <a:pt x="1600" y="6246"/>
                    <a:pt x="1766" y="6269"/>
                    <a:pt x="1900" y="6359"/>
                  </a:cubicBezTo>
                  <a:cubicBezTo>
                    <a:pt x="2171" y="6538"/>
                    <a:pt x="2582" y="6592"/>
                    <a:pt x="2582" y="6592"/>
                  </a:cubicBezTo>
                  <a:lnTo>
                    <a:pt x="2582" y="79"/>
                  </a:lnTo>
                  <a:lnTo>
                    <a:pt x="1131" y="5"/>
                  </a:lnTo>
                  <a:cubicBezTo>
                    <a:pt x="1131" y="5"/>
                    <a:pt x="1111" y="0"/>
                    <a:pt x="1079" y="0"/>
                  </a:cubicBezTo>
                  <a:close/>
                </a:path>
              </a:pathLst>
            </a:custGeom>
            <a:solidFill>
              <a:srgbClr val="2842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1738500" y="2471100"/>
              <a:ext cx="794300" cy="281700"/>
            </a:xfrm>
            <a:custGeom>
              <a:avLst/>
              <a:gdLst/>
              <a:ahLst/>
              <a:cxnLst/>
              <a:rect l="l" t="t" r="r" b="b"/>
              <a:pathLst>
                <a:path w="31772" h="11268" extrusionOk="0">
                  <a:moveTo>
                    <a:pt x="6743" y="1"/>
                  </a:moveTo>
                  <a:cubicBezTo>
                    <a:pt x="6743" y="1"/>
                    <a:pt x="1229" y="3096"/>
                    <a:pt x="563" y="3096"/>
                  </a:cubicBezTo>
                  <a:cubicBezTo>
                    <a:pt x="555" y="3096"/>
                    <a:pt x="548" y="3096"/>
                    <a:pt x="541" y="3095"/>
                  </a:cubicBezTo>
                  <a:cubicBezTo>
                    <a:pt x="527" y="3093"/>
                    <a:pt x="513" y="3092"/>
                    <a:pt x="499" y="3092"/>
                  </a:cubicBezTo>
                  <a:cubicBezTo>
                    <a:pt x="1" y="3092"/>
                    <a:pt x="228" y="4476"/>
                    <a:pt x="228" y="6142"/>
                  </a:cubicBezTo>
                  <a:cubicBezTo>
                    <a:pt x="228" y="7849"/>
                    <a:pt x="663" y="9094"/>
                    <a:pt x="663" y="9094"/>
                  </a:cubicBezTo>
                  <a:cubicBezTo>
                    <a:pt x="1706" y="9529"/>
                    <a:pt x="24847" y="11267"/>
                    <a:pt x="24847" y="11267"/>
                  </a:cubicBezTo>
                  <a:lnTo>
                    <a:pt x="31771" y="5885"/>
                  </a:lnTo>
                  <a:cubicBezTo>
                    <a:pt x="31771" y="5885"/>
                    <a:pt x="31046" y="4026"/>
                    <a:pt x="30901" y="3186"/>
                  </a:cubicBezTo>
                  <a:cubicBezTo>
                    <a:pt x="30755" y="2346"/>
                    <a:pt x="30901" y="901"/>
                    <a:pt x="30901" y="901"/>
                  </a:cubicBezTo>
                  <a:lnTo>
                    <a:pt x="6743" y="1"/>
                  </a:ln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2331150" y="2490925"/>
              <a:ext cx="201650" cy="261025"/>
            </a:xfrm>
            <a:custGeom>
              <a:avLst/>
              <a:gdLst/>
              <a:ahLst/>
              <a:cxnLst/>
              <a:rect l="l" t="t" r="r" b="b"/>
              <a:pathLst>
                <a:path w="8066" h="10441" extrusionOk="0">
                  <a:moveTo>
                    <a:pt x="4130" y="0"/>
                  </a:moveTo>
                  <a:cubicBezTo>
                    <a:pt x="2545" y="1363"/>
                    <a:pt x="1043" y="2419"/>
                    <a:pt x="1073" y="3436"/>
                  </a:cubicBezTo>
                  <a:cubicBezTo>
                    <a:pt x="1073" y="3436"/>
                    <a:pt x="0" y="8639"/>
                    <a:pt x="1188" y="10441"/>
                  </a:cubicBezTo>
                  <a:lnTo>
                    <a:pt x="8065" y="5092"/>
                  </a:lnTo>
                  <a:cubicBezTo>
                    <a:pt x="8065" y="5092"/>
                    <a:pt x="7340" y="3233"/>
                    <a:pt x="7195" y="2393"/>
                  </a:cubicBezTo>
                  <a:cubicBezTo>
                    <a:pt x="7049" y="1553"/>
                    <a:pt x="7195" y="108"/>
                    <a:pt x="7195" y="108"/>
                  </a:cubicBezTo>
                  <a:lnTo>
                    <a:pt x="4130" y="0"/>
                  </a:lnTo>
                  <a:close/>
                </a:path>
              </a:pathLst>
            </a:custGeom>
            <a:solidFill>
              <a:srgbClr val="DFD0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2355425" y="2490925"/>
              <a:ext cx="177375" cy="158600"/>
            </a:xfrm>
            <a:custGeom>
              <a:avLst/>
              <a:gdLst/>
              <a:ahLst/>
              <a:cxnLst/>
              <a:rect l="l" t="t" r="r" b="b"/>
              <a:pathLst>
                <a:path w="7095" h="6344" extrusionOk="0">
                  <a:moveTo>
                    <a:pt x="3159" y="0"/>
                  </a:moveTo>
                  <a:cubicBezTo>
                    <a:pt x="1574" y="1363"/>
                    <a:pt x="72" y="2419"/>
                    <a:pt x="102" y="3436"/>
                  </a:cubicBezTo>
                  <a:cubicBezTo>
                    <a:pt x="102" y="3436"/>
                    <a:pt x="58" y="3638"/>
                    <a:pt x="1" y="3975"/>
                  </a:cubicBezTo>
                  <a:lnTo>
                    <a:pt x="4" y="3975"/>
                  </a:lnTo>
                  <a:cubicBezTo>
                    <a:pt x="151" y="3964"/>
                    <a:pt x="298" y="3959"/>
                    <a:pt x="445" y="3959"/>
                  </a:cubicBezTo>
                  <a:cubicBezTo>
                    <a:pt x="1599" y="3959"/>
                    <a:pt x="2749" y="4280"/>
                    <a:pt x="3760" y="4822"/>
                  </a:cubicBezTo>
                  <a:cubicBezTo>
                    <a:pt x="4445" y="5187"/>
                    <a:pt x="5100" y="5686"/>
                    <a:pt x="5484" y="6344"/>
                  </a:cubicBezTo>
                  <a:lnTo>
                    <a:pt x="7094" y="5092"/>
                  </a:lnTo>
                  <a:cubicBezTo>
                    <a:pt x="7094" y="5092"/>
                    <a:pt x="6369" y="3233"/>
                    <a:pt x="6224" y="2393"/>
                  </a:cubicBezTo>
                  <a:cubicBezTo>
                    <a:pt x="6078" y="1553"/>
                    <a:pt x="6224" y="108"/>
                    <a:pt x="6224" y="108"/>
                  </a:cubicBezTo>
                  <a:lnTo>
                    <a:pt x="3159" y="0"/>
                  </a:ln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1742750" y="2551575"/>
              <a:ext cx="610875" cy="63450"/>
            </a:xfrm>
            <a:custGeom>
              <a:avLst/>
              <a:gdLst/>
              <a:ahLst/>
              <a:cxnLst/>
              <a:rect l="l" t="t" r="r" b="b"/>
              <a:pathLst>
                <a:path w="24435" h="2538" extrusionOk="0">
                  <a:moveTo>
                    <a:pt x="446" y="1"/>
                  </a:moveTo>
                  <a:cubicBezTo>
                    <a:pt x="317" y="1"/>
                    <a:pt x="169" y="41"/>
                    <a:pt x="58" y="180"/>
                  </a:cubicBezTo>
                  <a:cubicBezTo>
                    <a:pt x="0" y="423"/>
                    <a:pt x="0" y="793"/>
                    <a:pt x="13" y="1245"/>
                  </a:cubicBezTo>
                  <a:cubicBezTo>
                    <a:pt x="314" y="989"/>
                    <a:pt x="938" y="739"/>
                    <a:pt x="2224" y="739"/>
                  </a:cubicBezTo>
                  <a:cubicBezTo>
                    <a:pt x="2558" y="739"/>
                    <a:pt x="2939" y="756"/>
                    <a:pt x="3374" y="793"/>
                  </a:cubicBezTo>
                  <a:cubicBezTo>
                    <a:pt x="7174" y="1134"/>
                    <a:pt x="24323" y="2535"/>
                    <a:pt x="24360" y="2538"/>
                  </a:cubicBezTo>
                  <a:cubicBezTo>
                    <a:pt x="24383" y="2346"/>
                    <a:pt x="24410" y="2164"/>
                    <a:pt x="24434" y="2002"/>
                  </a:cubicBezTo>
                  <a:cubicBezTo>
                    <a:pt x="24387" y="2002"/>
                    <a:pt x="24333" y="2005"/>
                    <a:pt x="24279" y="2005"/>
                  </a:cubicBezTo>
                  <a:cubicBezTo>
                    <a:pt x="24154" y="2005"/>
                    <a:pt x="24019" y="1998"/>
                    <a:pt x="23867" y="1977"/>
                  </a:cubicBezTo>
                  <a:cubicBezTo>
                    <a:pt x="23361" y="1921"/>
                    <a:pt x="17277" y="1418"/>
                    <a:pt x="11477" y="942"/>
                  </a:cubicBezTo>
                  <a:cubicBezTo>
                    <a:pt x="9448" y="884"/>
                    <a:pt x="8132" y="851"/>
                    <a:pt x="8132" y="851"/>
                  </a:cubicBezTo>
                  <a:cubicBezTo>
                    <a:pt x="8132" y="851"/>
                    <a:pt x="7987" y="881"/>
                    <a:pt x="7808" y="881"/>
                  </a:cubicBezTo>
                  <a:cubicBezTo>
                    <a:pt x="7646" y="881"/>
                    <a:pt x="7458" y="857"/>
                    <a:pt x="7322" y="753"/>
                  </a:cubicBezTo>
                  <a:cubicBezTo>
                    <a:pt x="7188" y="655"/>
                    <a:pt x="7023" y="632"/>
                    <a:pt x="6844" y="632"/>
                  </a:cubicBezTo>
                  <a:cubicBezTo>
                    <a:pt x="6772" y="632"/>
                    <a:pt x="6702" y="635"/>
                    <a:pt x="6631" y="638"/>
                  </a:cubicBezTo>
                  <a:cubicBezTo>
                    <a:pt x="6557" y="641"/>
                    <a:pt x="6486" y="645"/>
                    <a:pt x="6411" y="645"/>
                  </a:cubicBezTo>
                  <a:cubicBezTo>
                    <a:pt x="6347" y="645"/>
                    <a:pt x="6283" y="641"/>
                    <a:pt x="6223" y="635"/>
                  </a:cubicBezTo>
                  <a:cubicBezTo>
                    <a:pt x="6087" y="618"/>
                    <a:pt x="5892" y="601"/>
                    <a:pt x="5693" y="470"/>
                  </a:cubicBezTo>
                  <a:cubicBezTo>
                    <a:pt x="2807" y="233"/>
                    <a:pt x="753" y="68"/>
                    <a:pt x="753" y="68"/>
                  </a:cubicBezTo>
                  <a:cubicBezTo>
                    <a:pt x="753" y="68"/>
                    <a:pt x="614" y="1"/>
                    <a:pt x="446" y="1"/>
                  </a:cubicBezTo>
                  <a:close/>
                </a:path>
              </a:pathLst>
            </a:custGeom>
            <a:solidFill>
              <a:srgbClr val="EFD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2351725" y="2590475"/>
              <a:ext cx="32075" cy="24550"/>
            </a:xfrm>
            <a:custGeom>
              <a:avLst/>
              <a:gdLst/>
              <a:ahLst/>
              <a:cxnLst/>
              <a:rect l="l" t="t" r="r" b="b"/>
              <a:pathLst>
                <a:path w="1283" h="982" extrusionOk="0">
                  <a:moveTo>
                    <a:pt x="1141" y="0"/>
                  </a:moveTo>
                  <a:lnTo>
                    <a:pt x="898" y="219"/>
                  </a:lnTo>
                  <a:cubicBezTo>
                    <a:pt x="898" y="219"/>
                    <a:pt x="652" y="415"/>
                    <a:pt x="75" y="446"/>
                  </a:cubicBezTo>
                  <a:cubicBezTo>
                    <a:pt x="51" y="608"/>
                    <a:pt x="24" y="790"/>
                    <a:pt x="1" y="982"/>
                  </a:cubicBezTo>
                  <a:cubicBezTo>
                    <a:pt x="1" y="982"/>
                    <a:pt x="513" y="583"/>
                    <a:pt x="1283" y="13"/>
                  </a:cubicBezTo>
                  <a:cubicBezTo>
                    <a:pt x="1236" y="10"/>
                    <a:pt x="1189" y="7"/>
                    <a:pt x="1141" y="0"/>
                  </a:cubicBezTo>
                  <a:close/>
                </a:path>
              </a:pathLst>
            </a:custGeom>
            <a:solidFill>
              <a:srgbClr val="D8BF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2380250" y="2584900"/>
              <a:ext cx="11400" cy="5925"/>
            </a:xfrm>
            <a:custGeom>
              <a:avLst/>
              <a:gdLst/>
              <a:ahLst/>
              <a:cxnLst/>
              <a:rect l="l" t="t" r="r" b="b"/>
              <a:pathLst>
                <a:path w="456" h="237" extrusionOk="0">
                  <a:moveTo>
                    <a:pt x="250" y="1"/>
                  </a:moveTo>
                  <a:lnTo>
                    <a:pt x="0" y="223"/>
                  </a:lnTo>
                  <a:cubicBezTo>
                    <a:pt x="48" y="230"/>
                    <a:pt x="95" y="233"/>
                    <a:pt x="142" y="236"/>
                  </a:cubicBezTo>
                  <a:cubicBezTo>
                    <a:pt x="243" y="163"/>
                    <a:pt x="347" y="85"/>
                    <a:pt x="456" y="7"/>
                  </a:cubicBezTo>
                  <a:cubicBezTo>
                    <a:pt x="388" y="4"/>
                    <a:pt x="321" y="1"/>
                    <a:pt x="250" y="1"/>
                  </a:cubicBezTo>
                  <a:close/>
                </a:path>
              </a:pathLst>
            </a:custGeom>
            <a:solidFill>
              <a:srgbClr val="C3A9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1718975" y="2466050"/>
              <a:ext cx="824625" cy="304350"/>
            </a:xfrm>
            <a:custGeom>
              <a:avLst/>
              <a:gdLst/>
              <a:ahLst/>
              <a:cxnLst/>
              <a:rect l="l" t="t" r="r" b="b"/>
              <a:pathLst>
                <a:path w="32985" h="12174" extrusionOk="0">
                  <a:moveTo>
                    <a:pt x="7410" y="0"/>
                  </a:moveTo>
                  <a:lnTo>
                    <a:pt x="1444" y="3013"/>
                  </a:lnTo>
                  <a:cubicBezTo>
                    <a:pt x="402" y="3013"/>
                    <a:pt x="402" y="3968"/>
                    <a:pt x="195" y="6054"/>
                  </a:cubicBezTo>
                  <a:cubicBezTo>
                    <a:pt x="0" y="8060"/>
                    <a:pt x="1202" y="9797"/>
                    <a:pt x="1627" y="9797"/>
                  </a:cubicBezTo>
                  <a:cubicBezTo>
                    <a:pt x="1643" y="9797"/>
                    <a:pt x="1659" y="9794"/>
                    <a:pt x="1673" y="9789"/>
                  </a:cubicBezTo>
                  <a:cubicBezTo>
                    <a:pt x="1749" y="9760"/>
                    <a:pt x="1822" y="9748"/>
                    <a:pt x="1891" y="9748"/>
                  </a:cubicBezTo>
                  <a:cubicBezTo>
                    <a:pt x="2166" y="9748"/>
                    <a:pt x="2369" y="9934"/>
                    <a:pt x="2369" y="9934"/>
                  </a:cubicBezTo>
                  <a:cubicBezTo>
                    <a:pt x="2369" y="9934"/>
                    <a:pt x="23920" y="12107"/>
                    <a:pt x="25078" y="12165"/>
                  </a:cubicBezTo>
                  <a:cubicBezTo>
                    <a:pt x="25205" y="12171"/>
                    <a:pt x="25321" y="12174"/>
                    <a:pt x="25427" y="12174"/>
                  </a:cubicBezTo>
                  <a:cubicBezTo>
                    <a:pt x="26284" y="12174"/>
                    <a:pt x="26468" y="11992"/>
                    <a:pt x="26468" y="11992"/>
                  </a:cubicBezTo>
                  <a:cubicBezTo>
                    <a:pt x="26468" y="11992"/>
                    <a:pt x="30349" y="8631"/>
                    <a:pt x="31506" y="7646"/>
                  </a:cubicBezTo>
                  <a:cubicBezTo>
                    <a:pt x="32667" y="6661"/>
                    <a:pt x="32984" y="6344"/>
                    <a:pt x="32900" y="6084"/>
                  </a:cubicBezTo>
                  <a:cubicBezTo>
                    <a:pt x="32828" y="5870"/>
                    <a:pt x="32549" y="5850"/>
                    <a:pt x="32445" y="5850"/>
                  </a:cubicBezTo>
                  <a:cubicBezTo>
                    <a:pt x="32421" y="5850"/>
                    <a:pt x="32407" y="5851"/>
                    <a:pt x="32407" y="5851"/>
                  </a:cubicBezTo>
                  <a:lnTo>
                    <a:pt x="25628" y="11469"/>
                  </a:lnTo>
                  <a:cubicBezTo>
                    <a:pt x="25628" y="11469"/>
                    <a:pt x="7814" y="9846"/>
                    <a:pt x="6652" y="9846"/>
                  </a:cubicBezTo>
                  <a:cubicBezTo>
                    <a:pt x="6642" y="9846"/>
                    <a:pt x="6634" y="9846"/>
                    <a:pt x="6627" y="9846"/>
                  </a:cubicBezTo>
                  <a:cubicBezTo>
                    <a:pt x="6604" y="9847"/>
                    <a:pt x="6578" y="9847"/>
                    <a:pt x="6551" y="9847"/>
                  </a:cubicBezTo>
                  <a:cubicBezTo>
                    <a:pt x="5511" y="9847"/>
                    <a:pt x="1444" y="9296"/>
                    <a:pt x="1444" y="9296"/>
                  </a:cubicBezTo>
                  <a:cubicBezTo>
                    <a:pt x="810" y="8706"/>
                    <a:pt x="742" y="5277"/>
                    <a:pt x="833" y="4026"/>
                  </a:cubicBezTo>
                  <a:cubicBezTo>
                    <a:pt x="878" y="3422"/>
                    <a:pt x="1165" y="3295"/>
                    <a:pt x="1397" y="3295"/>
                  </a:cubicBezTo>
                  <a:cubicBezTo>
                    <a:pt x="1565" y="3295"/>
                    <a:pt x="1704" y="3361"/>
                    <a:pt x="1704" y="3361"/>
                  </a:cubicBezTo>
                  <a:cubicBezTo>
                    <a:pt x="1704" y="3361"/>
                    <a:pt x="23833" y="5156"/>
                    <a:pt x="24818" y="5271"/>
                  </a:cubicBezTo>
                  <a:cubicBezTo>
                    <a:pt x="24971" y="5289"/>
                    <a:pt x="25110" y="5297"/>
                    <a:pt x="25236" y="5297"/>
                  </a:cubicBezTo>
                  <a:cubicBezTo>
                    <a:pt x="25917" y="5297"/>
                    <a:pt x="26208" y="5068"/>
                    <a:pt x="26208" y="5068"/>
                  </a:cubicBezTo>
                  <a:lnTo>
                    <a:pt x="27049" y="4316"/>
                  </a:lnTo>
                  <a:lnTo>
                    <a:pt x="32296" y="911"/>
                  </a:lnTo>
                  <a:lnTo>
                    <a:pt x="74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1718975" y="2466467"/>
              <a:ext cx="824625" cy="304375"/>
            </a:xfrm>
            <a:custGeom>
              <a:avLst/>
              <a:gdLst/>
              <a:ahLst/>
              <a:cxnLst/>
              <a:rect l="l" t="t" r="r" b="b"/>
              <a:pathLst>
                <a:path w="32985" h="12175" extrusionOk="0">
                  <a:moveTo>
                    <a:pt x="7410" y="1"/>
                  </a:moveTo>
                  <a:lnTo>
                    <a:pt x="1444" y="3014"/>
                  </a:lnTo>
                  <a:cubicBezTo>
                    <a:pt x="402" y="3014"/>
                    <a:pt x="402" y="3969"/>
                    <a:pt x="195" y="6055"/>
                  </a:cubicBezTo>
                  <a:cubicBezTo>
                    <a:pt x="0" y="8061"/>
                    <a:pt x="1202" y="9799"/>
                    <a:pt x="1627" y="9799"/>
                  </a:cubicBezTo>
                  <a:cubicBezTo>
                    <a:pt x="1643" y="9799"/>
                    <a:pt x="1659" y="9796"/>
                    <a:pt x="1673" y="9790"/>
                  </a:cubicBezTo>
                  <a:cubicBezTo>
                    <a:pt x="1749" y="9761"/>
                    <a:pt x="1822" y="9750"/>
                    <a:pt x="1891" y="9750"/>
                  </a:cubicBezTo>
                  <a:cubicBezTo>
                    <a:pt x="2166" y="9750"/>
                    <a:pt x="2369" y="9935"/>
                    <a:pt x="2369" y="9935"/>
                  </a:cubicBezTo>
                  <a:cubicBezTo>
                    <a:pt x="2369" y="9935"/>
                    <a:pt x="23920" y="12108"/>
                    <a:pt x="25078" y="12166"/>
                  </a:cubicBezTo>
                  <a:cubicBezTo>
                    <a:pt x="25206" y="12172"/>
                    <a:pt x="25323" y="12175"/>
                    <a:pt x="25430" y="12175"/>
                  </a:cubicBezTo>
                  <a:cubicBezTo>
                    <a:pt x="26284" y="12175"/>
                    <a:pt x="26468" y="11993"/>
                    <a:pt x="26468" y="11993"/>
                  </a:cubicBezTo>
                  <a:cubicBezTo>
                    <a:pt x="26468" y="11993"/>
                    <a:pt x="30349" y="8632"/>
                    <a:pt x="31506" y="7648"/>
                  </a:cubicBezTo>
                  <a:cubicBezTo>
                    <a:pt x="32667" y="6662"/>
                    <a:pt x="32984" y="6345"/>
                    <a:pt x="32900" y="6085"/>
                  </a:cubicBezTo>
                  <a:cubicBezTo>
                    <a:pt x="32828" y="5871"/>
                    <a:pt x="32546" y="5851"/>
                    <a:pt x="32444" y="5851"/>
                  </a:cubicBezTo>
                  <a:cubicBezTo>
                    <a:pt x="32421" y="5851"/>
                    <a:pt x="32407" y="5852"/>
                    <a:pt x="32407" y="5852"/>
                  </a:cubicBezTo>
                  <a:lnTo>
                    <a:pt x="25628" y="11471"/>
                  </a:lnTo>
                  <a:cubicBezTo>
                    <a:pt x="25628" y="11471"/>
                    <a:pt x="7857" y="9851"/>
                    <a:pt x="6656" y="9851"/>
                  </a:cubicBezTo>
                  <a:cubicBezTo>
                    <a:pt x="6645" y="9851"/>
                    <a:pt x="6635" y="9851"/>
                    <a:pt x="6627" y="9851"/>
                  </a:cubicBezTo>
                  <a:cubicBezTo>
                    <a:pt x="6607" y="9852"/>
                    <a:pt x="6585" y="9852"/>
                    <a:pt x="6561" y="9852"/>
                  </a:cubicBezTo>
                  <a:cubicBezTo>
                    <a:pt x="5539" y="9852"/>
                    <a:pt x="1444" y="9297"/>
                    <a:pt x="1444" y="9297"/>
                  </a:cubicBezTo>
                  <a:cubicBezTo>
                    <a:pt x="810" y="8707"/>
                    <a:pt x="742" y="5279"/>
                    <a:pt x="833" y="4027"/>
                  </a:cubicBezTo>
                  <a:cubicBezTo>
                    <a:pt x="878" y="3423"/>
                    <a:pt x="1165" y="3296"/>
                    <a:pt x="1398" y="3296"/>
                  </a:cubicBezTo>
                  <a:cubicBezTo>
                    <a:pt x="1565" y="3296"/>
                    <a:pt x="1704" y="3362"/>
                    <a:pt x="1704" y="3362"/>
                  </a:cubicBezTo>
                  <a:cubicBezTo>
                    <a:pt x="1704" y="3362"/>
                    <a:pt x="23833" y="5157"/>
                    <a:pt x="24818" y="5271"/>
                  </a:cubicBezTo>
                  <a:cubicBezTo>
                    <a:pt x="24971" y="5290"/>
                    <a:pt x="25110" y="5298"/>
                    <a:pt x="25236" y="5298"/>
                  </a:cubicBezTo>
                  <a:cubicBezTo>
                    <a:pt x="25917" y="5298"/>
                    <a:pt x="26208" y="5069"/>
                    <a:pt x="26208" y="5069"/>
                  </a:cubicBezTo>
                  <a:lnTo>
                    <a:pt x="27049" y="4317"/>
                  </a:lnTo>
                  <a:lnTo>
                    <a:pt x="32296" y="912"/>
                  </a:lnTo>
                  <a:lnTo>
                    <a:pt x="7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2272100" y="2701625"/>
              <a:ext cx="130200" cy="38425"/>
            </a:xfrm>
            <a:custGeom>
              <a:avLst/>
              <a:gdLst/>
              <a:ahLst/>
              <a:cxnLst/>
              <a:rect l="l" t="t" r="r" b="b"/>
              <a:pathLst>
                <a:path w="5208" h="1537" extrusionOk="0">
                  <a:moveTo>
                    <a:pt x="5173" y="1"/>
                  </a:moveTo>
                  <a:cubicBezTo>
                    <a:pt x="5166" y="1"/>
                    <a:pt x="5159" y="4"/>
                    <a:pt x="5153" y="9"/>
                  </a:cubicBezTo>
                  <a:lnTo>
                    <a:pt x="3290" y="1472"/>
                  </a:lnTo>
                  <a:lnTo>
                    <a:pt x="3290" y="1472"/>
                  </a:lnTo>
                  <a:lnTo>
                    <a:pt x="14" y="1186"/>
                  </a:lnTo>
                  <a:cubicBezTo>
                    <a:pt x="7" y="1186"/>
                    <a:pt x="1" y="1192"/>
                    <a:pt x="1" y="1199"/>
                  </a:cubicBezTo>
                  <a:cubicBezTo>
                    <a:pt x="1" y="1206"/>
                    <a:pt x="4" y="1210"/>
                    <a:pt x="10" y="1213"/>
                  </a:cubicBezTo>
                  <a:lnTo>
                    <a:pt x="3297" y="1537"/>
                  </a:lnTo>
                  <a:cubicBezTo>
                    <a:pt x="3307" y="1537"/>
                    <a:pt x="3314" y="1533"/>
                    <a:pt x="3321" y="1530"/>
                  </a:cubicBezTo>
                  <a:lnTo>
                    <a:pt x="5190" y="55"/>
                  </a:lnTo>
                  <a:cubicBezTo>
                    <a:pt x="5204" y="45"/>
                    <a:pt x="5207" y="25"/>
                    <a:pt x="5193" y="12"/>
                  </a:cubicBezTo>
                  <a:cubicBezTo>
                    <a:pt x="5188" y="4"/>
                    <a:pt x="5181" y="1"/>
                    <a:pt x="5173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2310300" y="2710450"/>
              <a:ext cx="63375" cy="17800"/>
            </a:xfrm>
            <a:custGeom>
              <a:avLst/>
              <a:gdLst/>
              <a:ahLst/>
              <a:cxnLst/>
              <a:rect l="l" t="t" r="r" b="b"/>
              <a:pathLst>
                <a:path w="2535" h="712" extrusionOk="0">
                  <a:moveTo>
                    <a:pt x="2499" y="0"/>
                  </a:moveTo>
                  <a:cubicBezTo>
                    <a:pt x="2493" y="0"/>
                    <a:pt x="2486" y="2"/>
                    <a:pt x="2481" y="6"/>
                  </a:cubicBezTo>
                  <a:lnTo>
                    <a:pt x="1623" y="650"/>
                  </a:lnTo>
                  <a:lnTo>
                    <a:pt x="1623" y="650"/>
                  </a:lnTo>
                  <a:lnTo>
                    <a:pt x="1" y="546"/>
                  </a:lnTo>
                  <a:lnTo>
                    <a:pt x="1" y="546"/>
                  </a:lnTo>
                  <a:lnTo>
                    <a:pt x="1634" y="712"/>
                  </a:lnTo>
                  <a:cubicBezTo>
                    <a:pt x="1641" y="712"/>
                    <a:pt x="1647" y="708"/>
                    <a:pt x="1655" y="704"/>
                  </a:cubicBezTo>
                  <a:lnTo>
                    <a:pt x="2518" y="53"/>
                  </a:lnTo>
                  <a:cubicBezTo>
                    <a:pt x="2532" y="43"/>
                    <a:pt x="2535" y="26"/>
                    <a:pt x="2525" y="13"/>
                  </a:cubicBezTo>
                  <a:cubicBezTo>
                    <a:pt x="2519" y="5"/>
                    <a:pt x="2509" y="0"/>
                    <a:pt x="2499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2347925" y="2662450"/>
              <a:ext cx="72250" cy="52725"/>
            </a:xfrm>
            <a:custGeom>
              <a:avLst/>
              <a:gdLst/>
              <a:ahLst/>
              <a:cxnLst/>
              <a:rect l="l" t="t" r="r" b="b"/>
              <a:pathLst>
                <a:path w="2890" h="2109" extrusionOk="0">
                  <a:moveTo>
                    <a:pt x="2853" y="0"/>
                  </a:moveTo>
                  <a:cubicBezTo>
                    <a:pt x="2847" y="0"/>
                    <a:pt x="2840" y="2"/>
                    <a:pt x="2835" y="6"/>
                  </a:cubicBezTo>
                  <a:lnTo>
                    <a:pt x="18" y="2054"/>
                  </a:lnTo>
                  <a:cubicBezTo>
                    <a:pt x="5" y="2065"/>
                    <a:pt x="1" y="2082"/>
                    <a:pt x="11" y="2095"/>
                  </a:cubicBezTo>
                  <a:cubicBezTo>
                    <a:pt x="18" y="2105"/>
                    <a:pt x="28" y="2108"/>
                    <a:pt x="38" y="2108"/>
                  </a:cubicBezTo>
                  <a:cubicBezTo>
                    <a:pt x="45" y="2108"/>
                    <a:pt x="48" y="2108"/>
                    <a:pt x="55" y="2102"/>
                  </a:cubicBezTo>
                  <a:lnTo>
                    <a:pt x="2872" y="53"/>
                  </a:lnTo>
                  <a:cubicBezTo>
                    <a:pt x="2886" y="43"/>
                    <a:pt x="2889" y="26"/>
                    <a:pt x="2880" y="13"/>
                  </a:cubicBezTo>
                  <a:cubicBezTo>
                    <a:pt x="2873" y="5"/>
                    <a:pt x="2863" y="0"/>
                    <a:pt x="2853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2293450" y="2654575"/>
              <a:ext cx="121075" cy="46425"/>
            </a:xfrm>
            <a:custGeom>
              <a:avLst/>
              <a:gdLst/>
              <a:ahLst/>
              <a:cxnLst/>
              <a:rect l="l" t="t" r="r" b="b"/>
              <a:pathLst>
                <a:path w="4843" h="1857" extrusionOk="0">
                  <a:moveTo>
                    <a:pt x="4803" y="0"/>
                  </a:moveTo>
                  <a:cubicBezTo>
                    <a:pt x="4798" y="0"/>
                    <a:pt x="4793" y="1"/>
                    <a:pt x="4788" y="4"/>
                  </a:cubicBezTo>
                  <a:lnTo>
                    <a:pt x="2149" y="1795"/>
                  </a:lnTo>
                  <a:lnTo>
                    <a:pt x="2149" y="1795"/>
                  </a:lnTo>
                  <a:lnTo>
                    <a:pt x="0" y="1701"/>
                  </a:lnTo>
                  <a:lnTo>
                    <a:pt x="0" y="1701"/>
                  </a:lnTo>
                  <a:lnTo>
                    <a:pt x="2156" y="1856"/>
                  </a:lnTo>
                  <a:cubicBezTo>
                    <a:pt x="2163" y="1856"/>
                    <a:pt x="2170" y="1856"/>
                    <a:pt x="2176" y="1853"/>
                  </a:cubicBezTo>
                  <a:lnTo>
                    <a:pt x="4822" y="58"/>
                  </a:lnTo>
                  <a:cubicBezTo>
                    <a:pt x="4839" y="48"/>
                    <a:pt x="4842" y="28"/>
                    <a:pt x="4832" y="14"/>
                  </a:cubicBezTo>
                  <a:cubicBezTo>
                    <a:pt x="4825" y="5"/>
                    <a:pt x="4814" y="0"/>
                    <a:pt x="4803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2286950" y="2567550"/>
              <a:ext cx="133225" cy="45225"/>
            </a:xfrm>
            <a:custGeom>
              <a:avLst/>
              <a:gdLst/>
              <a:ahLst/>
              <a:cxnLst/>
              <a:rect l="l" t="t" r="r" b="b"/>
              <a:pathLst>
                <a:path w="5329" h="1809" extrusionOk="0">
                  <a:moveTo>
                    <a:pt x="5294" y="0"/>
                  </a:moveTo>
                  <a:cubicBezTo>
                    <a:pt x="5288" y="0"/>
                    <a:pt x="5281" y="2"/>
                    <a:pt x="5274" y="6"/>
                  </a:cubicBezTo>
                  <a:lnTo>
                    <a:pt x="2604" y="1743"/>
                  </a:lnTo>
                  <a:lnTo>
                    <a:pt x="2604" y="1743"/>
                  </a:lnTo>
                  <a:lnTo>
                    <a:pt x="21" y="1575"/>
                  </a:lnTo>
                  <a:cubicBezTo>
                    <a:pt x="10" y="1575"/>
                    <a:pt x="0" y="1585"/>
                    <a:pt x="0" y="1595"/>
                  </a:cubicBezTo>
                  <a:cubicBezTo>
                    <a:pt x="0" y="1606"/>
                    <a:pt x="7" y="1615"/>
                    <a:pt x="17" y="1615"/>
                  </a:cubicBezTo>
                  <a:lnTo>
                    <a:pt x="2606" y="1808"/>
                  </a:lnTo>
                  <a:cubicBezTo>
                    <a:pt x="2612" y="1808"/>
                    <a:pt x="2619" y="1804"/>
                    <a:pt x="2626" y="1801"/>
                  </a:cubicBezTo>
                  <a:lnTo>
                    <a:pt x="5308" y="56"/>
                  </a:lnTo>
                  <a:cubicBezTo>
                    <a:pt x="5322" y="47"/>
                    <a:pt x="5328" y="30"/>
                    <a:pt x="5319" y="13"/>
                  </a:cubicBezTo>
                  <a:cubicBezTo>
                    <a:pt x="5312" y="5"/>
                    <a:pt x="5304" y="0"/>
                    <a:pt x="5294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2349450" y="2586000"/>
              <a:ext cx="65075" cy="40675"/>
            </a:xfrm>
            <a:custGeom>
              <a:avLst/>
              <a:gdLst/>
              <a:ahLst/>
              <a:cxnLst/>
              <a:rect l="l" t="t" r="r" b="b"/>
              <a:pathLst>
                <a:path w="2603" h="1627" extrusionOk="0">
                  <a:moveTo>
                    <a:pt x="2565" y="0"/>
                  </a:moveTo>
                  <a:cubicBezTo>
                    <a:pt x="2559" y="0"/>
                    <a:pt x="2554" y="1"/>
                    <a:pt x="2548" y="4"/>
                  </a:cubicBezTo>
                  <a:lnTo>
                    <a:pt x="21" y="1569"/>
                  </a:lnTo>
                  <a:cubicBezTo>
                    <a:pt x="8" y="1576"/>
                    <a:pt x="0" y="1597"/>
                    <a:pt x="11" y="1610"/>
                  </a:cubicBezTo>
                  <a:cubicBezTo>
                    <a:pt x="17" y="1620"/>
                    <a:pt x="28" y="1627"/>
                    <a:pt x="38" y="1627"/>
                  </a:cubicBezTo>
                  <a:cubicBezTo>
                    <a:pt x="41" y="1627"/>
                    <a:pt x="48" y="1623"/>
                    <a:pt x="55" y="1620"/>
                  </a:cubicBezTo>
                  <a:lnTo>
                    <a:pt x="2582" y="58"/>
                  </a:lnTo>
                  <a:cubicBezTo>
                    <a:pt x="2596" y="47"/>
                    <a:pt x="2602" y="30"/>
                    <a:pt x="2592" y="13"/>
                  </a:cubicBezTo>
                  <a:cubicBezTo>
                    <a:pt x="2585" y="5"/>
                    <a:pt x="2576" y="0"/>
                    <a:pt x="2565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2296900" y="2577600"/>
              <a:ext cx="152975" cy="61300"/>
            </a:xfrm>
            <a:custGeom>
              <a:avLst/>
              <a:gdLst/>
              <a:ahLst/>
              <a:cxnLst/>
              <a:rect l="l" t="t" r="r" b="b"/>
              <a:pathLst>
                <a:path w="6119" h="2452" extrusionOk="0">
                  <a:moveTo>
                    <a:pt x="6082" y="1"/>
                  </a:moveTo>
                  <a:cubicBezTo>
                    <a:pt x="6077" y="1"/>
                    <a:pt x="6072" y="2"/>
                    <a:pt x="6067" y="5"/>
                  </a:cubicBezTo>
                  <a:lnTo>
                    <a:pt x="2078" y="2391"/>
                  </a:lnTo>
                  <a:lnTo>
                    <a:pt x="2078" y="2391"/>
                  </a:lnTo>
                  <a:lnTo>
                    <a:pt x="1" y="2310"/>
                  </a:lnTo>
                  <a:lnTo>
                    <a:pt x="1" y="2313"/>
                  </a:lnTo>
                  <a:lnTo>
                    <a:pt x="2086" y="2452"/>
                  </a:lnTo>
                  <a:cubicBezTo>
                    <a:pt x="2093" y="2452"/>
                    <a:pt x="2096" y="2452"/>
                    <a:pt x="2102" y="2448"/>
                  </a:cubicBezTo>
                  <a:lnTo>
                    <a:pt x="6098" y="59"/>
                  </a:lnTo>
                  <a:cubicBezTo>
                    <a:pt x="6115" y="50"/>
                    <a:pt x="6118" y="29"/>
                    <a:pt x="6108" y="16"/>
                  </a:cubicBezTo>
                  <a:cubicBezTo>
                    <a:pt x="6103" y="6"/>
                    <a:pt x="6093" y="1"/>
                    <a:pt x="6082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2257000" y="2637400"/>
              <a:ext cx="135825" cy="29525"/>
            </a:xfrm>
            <a:custGeom>
              <a:avLst/>
              <a:gdLst/>
              <a:ahLst/>
              <a:cxnLst/>
              <a:rect l="l" t="t" r="r" b="b"/>
              <a:pathLst>
                <a:path w="5433" h="1181" extrusionOk="0">
                  <a:moveTo>
                    <a:pt x="5401" y="0"/>
                  </a:moveTo>
                  <a:cubicBezTo>
                    <a:pt x="5394" y="0"/>
                    <a:pt x="5388" y="2"/>
                    <a:pt x="5383" y="6"/>
                  </a:cubicBezTo>
                  <a:lnTo>
                    <a:pt x="3597" y="1119"/>
                  </a:lnTo>
                  <a:lnTo>
                    <a:pt x="3597" y="1119"/>
                  </a:lnTo>
                  <a:lnTo>
                    <a:pt x="10" y="897"/>
                  </a:lnTo>
                  <a:cubicBezTo>
                    <a:pt x="7" y="897"/>
                    <a:pt x="4" y="900"/>
                    <a:pt x="1" y="904"/>
                  </a:cubicBezTo>
                  <a:cubicBezTo>
                    <a:pt x="1" y="907"/>
                    <a:pt x="4" y="910"/>
                    <a:pt x="10" y="913"/>
                  </a:cubicBezTo>
                  <a:lnTo>
                    <a:pt x="3604" y="1181"/>
                  </a:lnTo>
                  <a:cubicBezTo>
                    <a:pt x="3611" y="1181"/>
                    <a:pt x="3617" y="1181"/>
                    <a:pt x="3621" y="1173"/>
                  </a:cubicBezTo>
                  <a:lnTo>
                    <a:pt x="5416" y="56"/>
                  </a:lnTo>
                  <a:cubicBezTo>
                    <a:pt x="5430" y="47"/>
                    <a:pt x="5433" y="30"/>
                    <a:pt x="5426" y="13"/>
                  </a:cubicBezTo>
                  <a:cubicBezTo>
                    <a:pt x="5420" y="4"/>
                    <a:pt x="5410" y="0"/>
                    <a:pt x="5401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1891800" y="2699450"/>
              <a:ext cx="266025" cy="22150"/>
            </a:xfrm>
            <a:custGeom>
              <a:avLst/>
              <a:gdLst/>
              <a:ahLst/>
              <a:cxnLst/>
              <a:rect l="l" t="t" r="r" b="b"/>
              <a:pathLst>
                <a:path w="10641" h="886" extrusionOk="0">
                  <a:moveTo>
                    <a:pt x="29" y="0"/>
                  </a:moveTo>
                  <a:cubicBezTo>
                    <a:pt x="15" y="0"/>
                    <a:pt x="3" y="12"/>
                    <a:pt x="1" y="27"/>
                  </a:cubicBezTo>
                  <a:cubicBezTo>
                    <a:pt x="1" y="44"/>
                    <a:pt x="14" y="61"/>
                    <a:pt x="31" y="61"/>
                  </a:cubicBezTo>
                  <a:lnTo>
                    <a:pt x="10606" y="885"/>
                  </a:lnTo>
                  <a:lnTo>
                    <a:pt x="10610" y="885"/>
                  </a:lnTo>
                  <a:cubicBezTo>
                    <a:pt x="10623" y="885"/>
                    <a:pt x="10637" y="875"/>
                    <a:pt x="10640" y="858"/>
                  </a:cubicBezTo>
                  <a:cubicBezTo>
                    <a:pt x="10640" y="841"/>
                    <a:pt x="10627" y="828"/>
                    <a:pt x="10610" y="824"/>
                  </a:cubicBezTo>
                  <a:lnTo>
                    <a:pt x="35" y="1"/>
                  </a:lnTo>
                  <a:cubicBezTo>
                    <a:pt x="33" y="0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1927925" y="2666700"/>
              <a:ext cx="266000" cy="22150"/>
            </a:xfrm>
            <a:custGeom>
              <a:avLst/>
              <a:gdLst/>
              <a:ahLst/>
              <a:cxnLst/>
              <a:rect l="l" t="t" r="r" b="b"/>
              <a:pathLst>
                <a:path w="10640" h="886" extrusionOk="0">
                  <a:moveTo>
                    <a:pt x="29" y="1"/>
                  </a:moveTo>
                  <a:cubicBezTo>
                    <a:pt x="13" y="1"/>
                    <a:pt x="0" y="13"/>
                    <a:pt x="0" y="29"/>
                  </a:cubicBezTo>
                  <a:cubicBezTo>
                    <a:pt x="0" y="45"/>
                    <a:pt x="10" y="62"/>
                    <a:pt x="27" y="62"/>
                  </a:cubicBezTo>
                  <a:lnTo>
                    <a:pt x="10605" y="886"/>
                  </a:lnTo>
                  <a:cubicBezTo>
                    <a:pt x="10622" y="886"/>
                    <a:pt x="10636" y="875"/>
                    <a:pt x="10639" y="859"/>
                  </a:cubicBezTo>
                  <a:cubicBezTo>
                    <a:pt x="10639" y="842"/>
                    <a:pt x="10625" y="825"/>
                    <a:pt x="10609" y="825"/>
                  </a:cubicBezTo>
                  <a:lnTo>
                    <a:pt x="34" y="1"/>
                  </a:ln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1867350" y="2655000"/>
              <a:ext cx="266000" cy="22200"/>
            </a:xfrm>
            <a:custGeom>
              <a:avLst/>
              <a:gdLst/>
              <a:ahLst/>
              <a:cxnLst/>
              <a:rect l="l" t="t" r="r" b="b"/>
              <a:pathLst>
                <a:path w="10640" h="888" extrusionOk="0">
                  <a:moveTo>
                    <a:pt x="34" y="0"/>
                  </a:moveTo>
                  <a:cubicBezTo>
                    <a:pt x="17" y="0"/>
                    <a:pt x="4" y="14"/>
                    <a:pt x="0" y="31"/>
                  </a:cubicBezTo>
                  <a:cubicBezTo>
                    <a:pt x="0" y="47"/>
                    <a:pt x="14" y="61"/>
                    <a:pt x="30" y="64"/>
                  </a:cubicBezTo>
                  <a:lnTo>
                    <a:pt x="10606" y="888"/>
                  </a:lnTo>
                  <a:lnTo>
                    <a:pt x="10609" y="888"/>
                  </a:lnTo>
                  <a:cubicBezTo>
                    <a:pt x="10626" y="888"/>
                    <a:pt x="10639" y="874"/>
                    <a:pt x="10639" y="861"/>
                  </a:cubicBezTo>
                  <a:cubicBezTo>
                    <a:pt x="10639" y="844"/>
                    <a:pt x="10629" y="827"/>
                    <a:pt x="10612" y="82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2007200" y="2625125"/>
              <a:ext cx="266025" cy="22150"/>
            </a:xfrm>
            <a:custGeom>
              <a:avLst/>
              <a:gdLst/>
              <a:ahLst/>
              <a:cxnLst/>
              <a:rect l="l" t="t" r="r" b="b"/>
              <a:pathLst>
                <a:path w="10641" h="886" extrusionOk="0">
                  <a:moveTo>
                    <a:pt x="29" y="0"/>
                  </a:moveTo>
                  <a:cubicBezTo>
                    <a:pt x="12" y="0"/>
                    <a:pt x="1" y="13"/>
                    <a:pt x="1" y="28"/>
                  </a:cubicBezTo>
                  <a:cubicBezTo>
                    <a:pt x="1" y="45"/>
                    <a:pt x="11" y="58"/>
                    <a:pt x="28" y="62"/>
                  </a:cubicBezTo>
                  <a:lnTo>
                    <a:pt x="10606" y="885"/>
                  </a:lnTo>
                  <a:cubicBezTo>
                    <a:pt x="10623" y="885"/>
                    <a:pt x="10637" y="871"/>
                    <a:pt x="10637" y="858"/>
                  </a:cubicBezTo>
                  <a:cubicBezTo>
                    <a:pt x="10640" y="841"/>
                    <a:pt x="10627" y="824"/>
                    <a:pt x="10610" y="824"/>
                  </a:cubicBezTo>
                  <a:lnTo>
                    <a:pt x="35" y="1"/>
                  </a:lnTo>
                  <a:cubicBezTo>
                    <a:pt x="33" y="0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805250" y="2579050"/>
              <a:ext cx="266025" cy="22150"/>
            </a:xfrm>
            <a:custGeom>
              <a:avLst/>
              <a:gdLst/>
              <a:ahLst/>
              <a:cxnLst/>
              <a:rect l="l" t="t" r="r" b="b"/>
              <a:pathLst>
                <a:path w="10641" h="886" extrusionOk="0">
                  <a:moveTo>
                    <a:pt x="30" y="1"/>
                  </a:moveTo>
                  <a:cubicBezTo>
                    <a:pt x="15" y="1"/>
                    <a:pt x="3" y="14"/>
                    <a:pt x="0" y="28"/>
                  </a:cubicBezTo>
                  <a:cubicBezTo>
                    <a:pt x="0" y="45"/>
                    <a:pt x="14" y="62"/>
                    <a:pt x="31" y="62"/>
                  </a:cubicBezTo>
                  <a:lnTo>
                    <a:pt x="10606" y="886"/>
                  </a:lnTo>
                  <a:lnTo>
                    <a:pt x="10609" y="886"/>
                  </a:lnTo>
                  <a:cubicBezTo>
                    <a:pt x="10623" y="886"/>
                    <a:pt x="10637" y="875"/>
                    <a:pt x="10640" y="858"/>
                  </a:cubicBezTo>
                  <a:cubicBezTo>
                    <a:pt x="10640" y="842"/>
                    <a:pt x="10626" y="825"/>
                    <a:pt x="10609" y="825"/>
                  </a:cubicBezTo>
                  <a:lnTo>
                    <a:pt x="34" y="1"/>
                  </a:lnTo>
                  <a:cubicBezTo>
                    <a:pt x="33" y="1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805250" y="2586900"/>
              <a:ext cx="266025" cy="22150"/>
            </a:xfrm>
            <a:custGeom>
              <a:avLst/>
              <a:gdLst/>
              <a:ahLst/>
              <a:cxnLst/>
              <a:rect l="l" t="t" r="r" b="b"/>
              <a:pathLst>
                <a:path w="10641" h="886" extrusionOk="0">
                  <a:moveTo>
                    <a:pt x="29" y="1"/>
                  </a:moveTo>
                  <a:cubicBezTo>
                    <a:pt x="14" y="1"/>
                    <a:pt x="3" y="13"/>
                    <a:pt x="0" y="28"/>
                  </a:cubicBezTo>
                  <a:cubicBezTo>
                    <a:pt x="0" y="45"/>
                    <a:pt x="14" y="58"/>
                    <a:pt x="31" y="62"/>
                  </a:cubicBezTo>
                  <a:lnTo>
                    <a:pt x="10606" y="885"/>
                  </a:lnTo>
                  <a:lnTo>
                    <a:pt x="10609" y="885"/>
                  </a:lnTo>
                  <a:cubicBezTo>
                    <a:pt x="10623" y="885"/>
                    <a:pt x="10637" y="872"/>
                    <a:pt x="10640" y="858"/>
                  </a:cubicBezTo>
                  <a:cubicBezTo>
                    <a:pt x="10640" y="841"/>
                    <a:pt x="10626" y="824"/>
                    <a:pt x="10609" y="824"/>
                  </a:cubicBezTo>
                  <a:lnTo>
                    <a:pt x="34" y="2"/>
                  </a:lnTo>
                  <a:cubicBezTo>
                    <a:pt x="32" y="1"/>
                    <a:pt x="30" y="1"/>
                    <a:pt x="29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2449250" y="2626400"/>
              <a:ext cx="30650" cy="26400"/>
            </a:xfrm>
            <a:custGeom>
              <a:avLst/>
              <a:gdLst/>
              <a:ahLst/>
              <a:cxnLst/>
              <a:rect l="l" t="t" r="r" b="b"/>
              <a:pathLst>
                <a:path w="1226" h="1056" extrusionOk="0">
                  <a:moveTo>
                    <a:pt x="402" y="1"/>
                  </a:moveTo>
                  <a:cubicBezTo>
                    <a:pt x="321" y="1"/>
                    <a:pt x="240" y="11"/>
                    <a:pt x="169" y="48"/>
                  </a:cubicBezTo>
                  <a:cubicBezTo>
                    <a:pt x="98" y="85"/>
                    <a:pt x="41" y="146"/>
                    <a:pt x="21" y="224"/>
                  </a:cubicBezTo>
                  <a:cubicBezTo>
                    <a:pt x="1" y="317"/>
                    <a:pt x="41" y="412"/>
                    <a:pt x="85" y="496"/>
                  </a:cubicBezTo>
                  <a:cubicBezTo>
                    <a:pt x="236" y="773"/>
                    <a:pt x="490" y="1020"/>
                    <a:pt x="800" y="1054"/>
                  </a:cubicBezTo>
                  <a:cubicBezTo>
                    <a:pt x="815" y="1055"/>
                    <a:pt x="831" y="1055"/>
                    <a:pt x="846" y="1055"/>
                  </a:cubicBezTo>
                  <a:cubicBezTo>
                    <a:pt x="923" y="1055"/>
                    <a:pt x="1001" y="1040"/>
                    <a:pt x="1060" y="993"/>
                  </a:cubicBezTo>
                  <a:cubicBezTo>
                    <a:pt x="1104" y="956"/>
                    <a:pt x="1135" y="901"/>
                    <a:pt x="1155" y="847"/>
                  </a:cubicBezTo>
                  <a:cubicBezTo>
                    <a:pt x="1225" y="658"/>
                    <a:pt x="1202" y="351"/>
                    <a:pt x="1023" y="224"/>
                  </a:cubicBezTo>
                  <a:cubicBezTo>
                    <a:pt x="854" y="105"/>
                    <a:pt x="604" y="4"/>
                    <a:pt x="402" y="1"/>
                  </a:cubicBez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2451525" y="2616975"/>
              <a:ext cx="8375" cy="8100"/>
            </a:xfrm>
            <a:custGeom>
              <a:avLst/>
              <a:gdLst/>
              <a:ahLst/>
              <a:cxnLst/>
              <a:rect l="l" t="t" r="r" b="b"/>
              <a:pathLst>
                <a:path w="335" h="324" extrusionOk="0">
                  <a:moveTo>
                    <a:pt x="155" y="0"/>
                  </a:moveTo>
                  <a:cubicBezTo>
                    <a:pt x="138" y="0"/>
                    <a:pt x="121" y="3"/>
                    <a:pt x="105" y="9"/>
                  </a:cubicBezTo>
                  <a:cubicBezTo>
                    <a:pt x="35" y="40"/>
                    <a:pt x="1" y="131"/>
                    <a:pt x="18" y="199"/>
                  </a:cubicBezTo>
                  <a:cubicBezTo>
                    <a:pt x="38" y="273"/>
                    <a:pt x="108" y="324"/>
                    <a:pt x="183" y="324"/>
                  </a:cubicBezTo>
                  <a:cubicBezTo>
                    <a:pt x="200" y="320"/>
                    <a:pt x="213" y="320"/>
                    <a:pt x="226" y="313"/>
                  </a:cubicBezTo>
                  <a:cubicBezTo>
                    <a:pt x="243" y="307"/>
                    <a:pt x="260" y="293"/>
                    <a:pt x="274" y="280"/>
                  </a:cubicBezTo>
                  <a:cubicBezTo>
                    <a:pt x="324" y="229"/>
                    <a:pt x="335" y="141"/>
                    <a:pt x="294" y="77"/>
                  </a:cubicBezTo>
                  <a:cubicBezTo>
                    <a:pt x="268" y="31"/>
                    <a:pt x="211" y="0"/>
                    <a:pt x="155" y="0"/>
                  </a:cubicBez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2448400" y="2613500"/>
              <a:ext cx="3650" cy="3475"/>
            </a:xfrm>
            <a:custGeom>
              <a:avLst/>
              <a:gdLst/>
              <a:ahLst/>
              <a:cxnLst/>
              <a:rect l="l" t="t" r="r" b="b"/>
              <a:pathLst>
                <a:path w="146" h="139" extrusionOk="0">
                  <a:moveTo>
                    <a:pt x="67" y="0"/>
                  </a:moveTo>
                  <a:cubicBezTo>
                    <a:pt x="60" y="0"/>
                    <a:pt x="54" y="1"/>
                    <a:pt x="48" y="3"/>
                  </a:cubicBezTo>
                  <a:cubicBezTo>
                    <a:pt x="18" y="17"/>
                    <a:pt x="1" y="58"/>
                    <a:pt x="11" y="88"/>
                  </a:cubicBezTo>
                  <a:cubicBezTo>
                    <a:pt x="17" y="116"/>
                    <a:pt x="44" y="139"/>
                    <a:pt x="75" y="139"/>
                  </a:cubicBezTo>
                  <a:cubicBezTo>
                    <a:pt x="78" y="139"/>
                    <a:pt x="80" y="139"/>
                    <a:pt x="82" y="139"/>
                  </a:cubicBezTo>
                  <a:cubicBezTo>
                    <a:pt x="88" y="139"/>
                    <a:pt x="91" y="139"/>
                    <a:pt x="99" y="135"/>
                  </a:cubicBezTo>
                  <a:cubicBezTo>
                    <a:pt x="105" y="132"/>
                    <a:pt x="112" y="128"/>
                    <a:pt x="119" y="122"/>
                  </a:cubicBezTo>
                  <a:cubicBezTo>
                    <a:pt x="143" y="98"/>
                    <a:pt x="146" y="61"/>
                    <a:pt x="129" y="34"/>
                  </a:cubicBezTo>
                  <a:cubicBezTo>
                    <a:pt x="116" y="13"/>
                    <a:pt x="91" y="0"/>
                    <a:pt x="67" y="0"/>
                  </a:cubicBez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801625" y="2466050"/>
              <a:ext cx="686025" cy="122500"/>
            </a:xfrm>
            <a:custGeom>
              <a:avLst/>
              <a:gdLst/>
              <a:ahLst/>
              <a:cxnLst/>
              <a:rect l="l" t="t" r="r" b="b"/>
              <a:pathLst>
                <a:path w="27441" h="4900" extrusionOk="0">
                  <a:moveTo>
                    <a:pt x="4104" y="0"/>
                  </a:moveTo>
                  <a:lnTo>
                    <a:pt x="1" y="2072"/>
                  </a:lnTo>
                  <a:cubicBezTo>
                    <a:pt x="136" y="2075"/>
                    <a:pt x="270" y="2089"/>
                    <a:pt x="405" y="2109"/>
                  </a:cubicBezTo>
                  <a:cubicBezTo>
                    <a:pt x="1091" y="2224"/>
                    <a:pt x="1755" y="2487"/>
                    <a:pt x="2326" y="2888"/>
                  </a:cubicBezTo>
                  <a:cubicBezTo>
                    <a:pt x="2636" y="3107"/>
                    <a:pt x="2919" y="3367"/>
                    <a:pt x="3246" y="3563"/>
                  </a:cubicBezTo>
                  <a:cubicBezTo>
                    <a:pt x="3388" y="3651"/>
                    <a:pt x="3540" y="3725"/>
                    <a:pt x="3696" y="3789"/>
                  </a:cubicBezTo>
                  <a:cubicBezTo>
                    <a:pt x="7781" y="4123"/>
                    <a:pt x="13360" y="4579"/>
                    <a:pt x="17189" y="4900"/>
                  </a:cubicBezTo>
                  <a:cubicBezTo>
                    <a:pt x="18630" y="4863"/>
                    <a:pt x="20074" y="4822"/>
                    <a:pt x="21515" y="4822"/>
                  </a:cubicBezTo>
                  <a:cubicBezTo>
                    <a:pt x="22063" y="4822"/>
                    <a:pt x="22610" y="4828"/>
                    <a:pt x="23156" y="4842"/>
                  </a:cubicBezTo>
                  <a:lnTo>
                    <a:pt x="23743" y="4316"/>
                  </a:lnTo>
                  <a:lnTo>
                    <a:pt x="27440" y="1916"/>
                  </a:lnTo>
                  <a:cubicBezTo>
                    <a:pt x="27181" y="1825"/>
                    <a:pt x="26914" y="1754"/>
                    <a:pt x="26651" y="1687"/>
                  </a:cubicBezTo>
                  <a:cubicBezTo>
                    <a:pt x="23995" y="1025"/>
                    <a:pt x="21273" y="732"/>
                    <a:pt x="18539" y="530"/>
                  </a:cubicBezTo>
                  <a:lnTo>
                    <a:pt x="4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796150" y="2521450"/>
              <a:ext cx="40075" cy="21575"/>
            </a:xfrm>
            <a:custGeom>
              <a:avLst/>
              <a:gdLst/>
              <a:ahLst/>
              <a:cxnLst/>
              <a:rect l="l" t="t" r="r" b="b"/>
              <a:pathLst>
                <a:path w="1603" h="863" extrusionOk="0">
                  <a:moveTo>
                    <a:pt x="477" y="0"/>
                  </a:moveTo>
                  <a:cubicBezTo>
                    <a:pt x="410" y="0"/>
                    <a:pt x="343" y="6"/>
                    <a:pt x="277" y="24"/>
                  </a:cubicBezTo>
                  <a:cubicBezTo>
                    <a:pt x="179" y="52"/>
                    <a:pt x="88" y="109"/>
                    <a:pt x="37" y="197"/>
                  </a:cubicBezTo>
                  <a:cubicBezTo>
                    <a:pt x="14" y="237"/>
                    <a:pt x="0" y="281"/>
                    <a:pt x="7" y="325"/>
                  </a:cubicBezTo>
                  <a:cubicBezTo>
                    <a:pt x="14" y="436"/>
                    <a:pt x="118" y="510"/>
                    <a:pt x="213" y="567"/>
                  </a:cubicBezTo>
                  <a:cubicBezTo>
                    <a:pt x="347" y="642"/>
                    <a:pt x="489" y="709"/>
                    <a:pt x="631" y="770"/>
                  </a:cubicBezTo>
                  <a:cubicBezTo>
                    <a:pt x="754" y="819"/>
                    <a:pt x="883" y="863"/>
                    <a:pt x="1014" y="863"/>
                  </a:cubicBezTo>
                  <a:cubicBezTo>
                    <a:pt x="1027" y="863"/>
                    <a:pt x="1040" y="862"/>
                    <a:pt x="1053" y="861"/>
                  </a:cubicBezTo>
                  <a:cubicBezTo>
                    <a:pt x="1198" y="851"/>
                    <a:pt x="1347" y="770"/>
                    <a:pt x="1404" y="639"/>
                  </a:cubicBezTo>
                  <a:cubicBezTo>
                    <a:pt x="1603" y="156"/>
                    <a:pt x="878" y="18"/>
                    <a:pt x="577" y="4"/>
                  </a:cubicBezTo>
                  <a:cubicBezTo>
                    <a:pt x="544" y="2"/>
                    <a:pt x="511" y="0"/>
                    <a:pt x="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836050" y="2531625"/>
              <a:ext cx="13025" cy="12400"/>
            </a:xfrm>
            <a:custGeom>
              <a:avLst/>
              <a:gdLst/>
              <a:ahLst/>
              <a:cxnLst/>
              <a:rect l="l" t="t" r="r" b="b"/>
              <a:pathLst>
                <a:path w="521" h="496" extrusionOk="0">
                  <a:moveTo>
                    <a:pt x="211" y="0"/>
                  </a:moveTo>
                  <a:cubicBezTo>
                    <a:pt x="133" y="0"/>
                    <a:pt x="57" y="25"/>
                    <a:pt x="24" y="107"/>
                  </a:cubicBezTo>
                  <a:cubicBezTo>
                    <a:pt x="3" y="154"/>
                    <a:pt x="0" y="204"/>
                    <a:pt x="3" y="258"/>
                  </a:cubicBezTo>
                  <a:cubicBezTo>
                    <a:pt x="3" y="285"/>
                    <a:pt x="7" y="316"/>
                    <a:pt x="17" y="343"/>
                  </a:cubicBezTo>
                  <a:cubicBezTo>
                    <a:pt x="31" y="373"/>
                    <a:pt x="51" y="394"/>
                    <a:pt x="75" y="414"/>
                  </a:cubicBezTo>
                  <a:cubicBezTo>
                    <a:pt x="131" y="460"/>
                    <a:pt x="204" y="496"/>
                    <a:pt x="275" y="496"/>
                  </a:cubicBezTo>
                  <a:cubicBezTo>
                    <a:pt x="302" y="496"/>
                    <a:pt x="329" y="490"/>
                    <a:pt x="355" y="478"/>
                  </a:cubicBezTo>
                  <a:cubicBezTo>
                    <a:pt x="419" y="447"/>
                    <a:pt x="456" y="383"/>
                    <a:pt x="483" y="316"/>
                  </a:cubicBezTo>
                  <a:cubicBezTo>
                    <a:pt x="506" y="252"/>
                    <a:pt x="520" y="171"/>
                    <a:pt x="486" y="110"/>
                  </a:cubicBezTo>
                  <a:cubicBezTo>
                    <a:pt x="449" y="53"/>
                    <a:pt x="382" y="26"/>
                    <a:pt x="314" y="12"/>
                  </a:cubicBezTo>
                  <a:cubicBezTo>
                    <a:pt x="282" y="5"/>
                    <a:pt x="246" y="0"/>
                    <a:pt x="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873775" y="2439050"/>
              <a:ext cx="715100" cy="140975"/>
            </a:xfrm>
            <a:custGeom>
              <a:avLst/>
              <a:gdLst/>
              <a:ahLst/>
              <a:cxnLst/>
              <a:rect l="l" t="t" r="r" b="b"/>
              <a:pathLst>
                <a:path w="28604" h="5639" extrusionOk="0">
                  <a:moveTo>
                    <a:pt x="2818" y="1"/>
                  </a:moveTo>
                  <a:cubicBezTo>
                    <a:pt x="2672" y="1"/>
                    <a:pt x="2489" y="28"/>
                    <a:pt x="2284" y="54"/>
                  </a:cubicBezTo>
                  <a:cubicBezTo>
                    <a:pt x="2082" y="81"/>
                    <a:pt x="1857" y="107"/>
                    <a:pt x="1627" y="107"/>
                  </a:cubicBezTo>
                  <a:cubicBezTo>
                    <a:pt x="1483" y="107"/>
                    <a:pt x="1338" y="97"/>
                    <a:pt x="1195" y="71"/>
                  </a:cubicBezTo>
                  <a:cubicBezTo>
                    <a:pt x="1120" y="57"/>
                    <a:pt x="1051" y="49"/>
                    <a:pt x="986" y="49"/>
                  </a:cubicBezTo>
                  <a:cubicBezTo>
                    <a:pt x="382" y="49"/>
                    <a:pt x="159" y="699"/>
                    <a:pt x="74" y="2767"/>
                  </a:cubicBezTo>
                  <a:cubicBezTo>
                    <a:pt x="1" y="4474"/>
                    <a:pt x="606" y="4806"/>
                    <a:pt x="1127" y="4806"/>
                  </a:cubicBezTo>
                  <a:cubicBezTo>
                    <a:pt x="1306" y="4806"/>
                    <a:pt x="1474" y="4767"/>
                    <a:pt x="1603" y="4731"/>
                  </a:cubicBezTo>
                  <a:cubicBezTo>
                    <a:pt x="1692" y="4705"/>
                    <a:pt x="1773" y="4694"/>
                    <a:pt x="1845" y="4694"/>
                  </a:cubicBezTo>
                  <a:cubicBezTo>
                    <a:pt x="2175" y="4694"/>
                    <a:pt x="2318" y="4920"/>
                    <a:pt x="2318" y="4920"/>
                  </a:cubicBezTo>
                  <a:lnTo>
                    <a:pt x="28604" y="5639"/>
                  </a:lnTo>
                  <a:cubicBezTo>
                    <a:pt x="28604" y="5639"/>
                    <a:pt x="28007" y="3796"/>
                    <a:pt x="28007" y="2888"/>
                  </a:cubicBezTo>
                  <a:cubicBezTo>
                    <a:pt x="28007" y="1981"/>
                    <a:pt x="28199" y="1002"/>
                    <a:pt x="28199" y="1002"/>
                  </a:cubicBezTo>
                  <a:lnTo>
                    <a:pt x="28223" y="810"/>
                  </a:lnTo>
                  <a:cubicBezTo>
                    <a:pt x="28223" y="810"/>
                    <a:pt x="3347" y="213"/>
                    <a:pt x="3060" y="47"/>
                  </a:cubicBezTo>
                  <a:cubicBezTo>
                    <a:pt x="3000" y="13"/>
                    <a:pt x="2918" y="1"/>
                    <a:pt x="2818" y="1"/>
                  </a:cubicBez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943600" y="2450500"/>
              <a:ext cx="375175" cy="32275"/>
            </a:xfrm>
            <a:custGeom>
              <a:avLst/>
              <a:gdLst/>
              <a:ahLst/>
              <a:cxnLst/>
              <a:rect l="l" t="t" r="r" b="b"/>
              <a:pathLst>
                <a:path w="15007" h="1291" extrusionOk="0">
                  <a:moveTo>
                    <a:pt x="858" y="1"/>
                  </a:moveTo>
                  <a:cubicBezTo>
                    <a:pt x="540" y="133"/>
                    <a:pt x="257" y="291"/>
                    <a:pt x="1" y="473"/>
                  </a:cubicBezTo>
                  <a:cubicBezTo>
                    <a:pt x="85" y="470"/>
                    <a:pt x="169" y="467"/>
                    <a:pt x="254" y="463"/>
                  </a:cubicBezTo>
                  <a:cubicBezTo>
                    <a:pt x="361" y="372"/>
                    <a:pt x="480" y="298"/>
                    <a:pt x="604" y="237"/>
                  </a:cubicBezTo>
                  <a:cubicBezTo>
                    <a:pt x="730" y="180"/>
                    <a:pt x="895" y="96"/>
                    <a:pt x="1034" y="96"/>
                  </a:cubicBezTo>
                  <a:cubicBezTo>
                    <a:pt x="1138" y="96"/>
                    <a:pt x="1225" y="139"/>
                    <a:pt x="1280" y="275"/>
                  </a:cubicBezTo>
                  <a:cubicBezTo>
                    <a:pt x="1300" y="325"/>
                    <a:pt x="1306" y="379"/>
                    <a:pt x="1303" y="433"/>
                  </a:cubicBezTo>
                  <a:lnTo>
                    <a:pt x="1553" y="433"/>
                  </a:lnTo>
                  <a:cubicBezTo>
                    <a:pt x="4654" y="433"/>
                    <a:pt x="7751" y="905"/>
                    <a:pt x="10856" y="1128"/>
                  </a:cubicBezTo>
                  <a:cubicBezTo>
                    <a:pt x="12236" y="1229"/>
                    <a:pt x="13623" y="1276"/>
                    <a:pt x="15007" y="1290"/>
                  </a:cubicBezTo>
                  <a:cubicBezTo>
                    <a:pt x="13461" y="993"/>
                    <a:pt x="11501" y="649"/>
                    <a:pt x="9533" y="356"/>
                  </a:cubicBezTo>
                  <a:cubicBezTo>
                    <a:pt x="8123" y="271"/>
                    <a:pt x="6665" y="183"/>
                    <a:pt x="5261" y="99"/>
                  </a:cubicBezTo>
                  <a:lnTo>
                    <a:pt x="858" y="1"/>
                  </a:lnTo>
                  <a:close/>
                </a:path>
              </a:pathLst>
            </a:custGeom>
            <a:solidFill>
              <a:srgbClr val="EFD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2577225" y="2464100"/>
              <a:ext cx="1525" cy="9200"/>
            </a:xfrm>
            <a:custGeom>
              <a:avLst/>
              <a:gdLst/>
              <a:ahLst/>
              <a:cxnLst/>
              <a:rect l="l" t="t" r="r" b="b"/>
              <a:pathLst>
                <a:path w="61" h="368" extrusionOk="0">
                  <a:moveTo>
                    <a:pt x="61" y="0"/>
                  </a:moveTo>
                  <a:cubicBezTo>
                    <a:pt x="61" y="4"/>
                    <a:pt x="34" y="145"/>
                    <a:pt x="0" y="368"/>
                  </a:cubicBezTo>
                  <a:lnTo>
                    <a:pt x="0" y="368"/>
                  </a:lnTo>
                  <a:cubicBezTo>
                    <a:pt x="34" y="145"/>
                    <a:pt x="61" y="4"/>
                    <a:pt x="61" y="0"/>
                  </a:cubicBezTo>
                  <a:close/>
                  <a:moveTo>
                    <a:pt x="61" y="0"/>
                  </a:moveTo>
                  <a:lnTo>
                    <a:pt x="61" y="0"/>
                  </a:lnTo>
                  <a:lnTo>
                    <a:pt x="61" y="0"/>
                  </a:lnTo>
                  <a:close/>
                  <a:moveTo>
                    <a:pt x="61" y="0"/>
                  </a:moveTo>
                  <a:lnTo>
                    <a:pt x="61" y="0"/>
                  </a:ln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889450" y="2462575"/>
              <a:ext cx="689300" cy="91725"/>
            </a:xfrm>
            <a:custGeom>
              <a:avLst/>
              <a:gdLst/>
              <a:ahLst/>
              <a:cxnLst/>
              <a:rect l="l" t="t" r="r" b="b"/>
              <a:pathLst>
                <a:path w="27572" h="3669" extrusionOk="0">
                  <a:moveTo>
                    <a:pt x="25268" y="564"/>
                  </a:moveTo>
                  <a:lnTo>
                    <a:pt x="25268" y="564"/>
                  </a:lnTo>
                  <a:cubicBezTo>
                    <a:pt x="25268" y="564"/>
                    <a:pt x="25268" y="564"/>
                    <a:pt x="25268" y="564"/>
                  </a:cubicBezTo>
                  <a:cubicBezTo>
                    <a:pt x="25268" y="564"/>
                    <a:pt x="25268" y="564"/>
                    <a:pt x="25268" y="564"/>
                  </a:cubicBezTo>
                  <a:close/>
                  <a:moveTo>
                    <a:pt x="24920" y="1"/>
                  </a:moveTo>
                  <a:cubicBezTo>
                    <a:pt x="24532" y="227"/>
                    <a:pt x="24137" y="449"/>
                    <a:pt x="23736" y="648"/>
                  </a:cubicBezTo>
                  <a:cubicBezTo>
                    <a:pt x="23887" y="642"/>
                    <a:pt x="24036" y="635"/>
                    <a:pt x="24184" y="625"/>
                  </a:cubicBezTo>
                  <a:cubicBezTo>
                    <a:pt x="24208" y="608"/>
                    <a:pt x="24231" y="591"/>
                    <a:pt x="24259" y="577"/>
                  </a:cubicBezTo>
                  <a:cubicBezTo>
                    <a:pt x="24464" y="446"/>
                    <a:pt x="24684" y="328"/>
                    <a:pt x="24883" y="186"/>
                  </a:cubicBezTo>
                  <a:cubicBezTo>
                    <a:pt x="24937" y="149"/>
                    <a:pt x="25005" y="129"/>
                    <a:pt x="25072" y="129"/>
                  </a:cubicBezTo>
                  <a:cubicBezTo>
                    <a:pt x="25167" y="129"/>
                    <a:pt x="25264" y="172"/>
                    <a:pt x="25311" y="270"/>
                  </a:cubicBezTo>
                  <a:cubicBezTo>
                    <a:pt x="25358" y="362"/>
                    <a:pt x="25332" y="480"/>
                    <a:pt x="25271" y="561"/>
                  </a:cubicBezTo>
                  <a:cubicBezTo>
                    <a:pt x="25271" y="564"/>
                    <a:pt x="25269" y="564"/>
                    <a:pt x="25268" y="564"/>
                  </a:cubicBezTo>
                  <a:lnTo>
                    <a:pt x="25268" y="564"/>
                  </a:lnTo>
                  <a:cubicBezTo>
                    <a:pt x="26017" y="524"/>
                    <a:pt x="26762" y="476"/>
                    <a:pt x="27511" y="429"/>
                  </a:cubicBezTo>
                  <a:cubicBezTo>
                    <a:pt x="27545" y="206"/>
                    <a:pt x="27572" y="65"/>
                    <a:pt x="27572" y="61"/>
                  </a:cubicBezTo>
                  <a:lnTo>
                    <a:pt x="24920" y="1"/>
                  </a:lnTo>
                  <a:close/>
                  <a:moveTo>
                    <a:pt x="142" y="2956"/>
                  </a:moveTo>
                  <a:cubicBezTo>
                    <a:pt x="74" y="3162"/>
                    <a:pt x="31" y="3331"/>
                    <a:pt x="1" y="3452"/>
                  </a:cubicBezTo>
                  <a:cubicBezTo>
                    <a:pt x="95" y="3587"/>
                    <a:pt x="219" y="3665"/>
                    <a:pt x="375" y="3668"/>
                  </a:cubicBezTo>
                  <a:cubicBezTo>
                    <a:pt x="304" y="3510"/>
                    <a:pt x="236" y="3341"/>
                    <a:pt x="189" y="3162"/>
                  </a:cubicBezTo>
                  <a:cubicBezTo>
                    <a:pt x="172" y="3092"/>
                    <a:pt x="155" y="3024"/>
                    <a:pt x="142" y="2956"/>
                  </a:cubicBezTo>
                  <a:close/>
                </a:path>
              </a:pathLst>
            </a:custGeom>
            <a:solidFill>
              <a:srgbClr val="EFD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889775" y="2462325"/>
              <a:ext cx="53850" cy="74175"/>
            </a:xfrm>
            <a:custGeom>
              <a:avLst/>
              <a:gdLst/>
              <a:ahLst/>
              <a:cxnLst/>
              <a:rect l="l" t="t" r="r" b="b"/>
              <a:pathLst>
                <a:path w="2154" h="2967" extrusionOk="0">
                  <a:moveTo>
                    <a:pt x="2154" y="0"/>
                  </a:moveTo>
                  <a:lnTo>
                    <a:pt x="2154" y="0"/>
                  </a:lnTo>
                  <a:cubicBezTo>
                    <a:pt x="2123" y="4"/>
                    <a:pt x="2093" y="7"/>
                    <a:pt x="2062" y="7"/>
                  </a:cubicBezTo>
                  <a:cubicBezTo>
                    <a:pt x="1907" y="17"/>
                    <a:pt x="1739" y="34"/>
                    <a:pt x="1631" y="142"/>
                  </a:cubicBezTo>
                  <a:cubicBezTo>
                    <a:pt x="1469" y="300"/>
                    <a:pt x="1496" y="601"/>
                    <a:pt x="1307" y="726"/>
                  </a:cubicBezTo>
                  <a:cubicBezTo>
                    <a:pt x="1249" y="763"/>
                    <a:pt x="1189" y="777"/>
                    <a:pt x="1125" y="777"/>
                  </a:cubicBezTo>
                  <a:cubicBezTo>
                    <a:pt x="1033" y="777"/>
                    <a:pt x="939" y="749"/>
                    <a:pt x="844" y="726"/>
                  </a:cubicBezTo>
                  <a:cubicBezTo>
                    <a:pt x="750" y="699"/>
                    <a:pt x="652" y="672"/>
                    <a:pt x="561" y="672"/>
                  </a:cubicBezTo>
                  <a:cubicBezTo>
                    <a:pt x="500" y="672"/>
                    <a:pt x="443" y="685"/>
                    <a:pt x="388" y="716"/>
                  </a:cubicBezTo>
                  <a:cubicBezTo>
                    <a:pt x="271" y="786"/>
                    <a:pt x="220" y="931"/>
                    <a:pt x="183" y="1063"/>
                  </a:cubicBezTo>
                  <a:cubicBezTo>
                    <a:pt x="24" y="1677"/>
                    <a:pt x="1" y="2342"/>
                    <a:pt x="129" y="2966"/>
                  </a:cubicBezTo>
                  <a:cubicBezTo>
                    <a:pt x="385" y="2166"/>
                    <a:pt x="969" y="847"/>
                    <a:pt x="2154" y="0"/>
                  </a:cubicBezTo>
                  <a:close/>
                </a:path>
              </a:pathLst>
            </a:custGeom>
            <a:solidFill>
              <a:srgbClr val="D8C3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877475" y="2447550"/>
              <a:ext cx="87575" cy="101350"/>
            </a:xfrm>
            <a:custGeom>
              <a:avLst/>
              <a:gdLst/>
              <a:ahLst/>
              <a:cxnLst/>
              <a:rect l="l" t="t" r="r" b="b"/>
              <a:pathLst>
                <a:path w="3503" h="4054" extrusionOk="0">
                  <a:moveTo>
                    <a:pt x="885" y="1"/>
                  </a:moveTo>
                  <a:cubicBezTo>
                    <a:pt x="642" y="1"/>
                    <a:pt x="486" y="328"/>
                    <a:pt x="354" y="828"/>
                  </a:cubicBezTo>
                  <a:cubicBezTo>
                    <a:pt x="216" y="1357"/>
                    <a:pt x="0" y="3382"/>
                    <a:pt x="480" y="4053"/>
                  </a:cubicBezTo>
                  <a:cubicBezTo>
                    <a:pt x="510" y="3932"/>
                    <a:pt x="553" y="3763"/>
                    <a:pt x="621" y="3557"/>
                  </a:cubicBezTo>
                  <a:cubicBezTo>
                    <a:pt x="493" y="2933"/>
                    <a:pt x="516" y="2268"/>
                    <a:pt x="675" y="1654"/>
                  </a:cubicBezTo>
                  <a:cubicBezTo>
                    <a:pt x="712" y="1522"/>
                    <a:pt x="763" y="1377"/>
                    <a:pt x="880" y="1307"/>
                  </a:cubicBezTo>
                  <a:cubicBezTo>
                    <a:pt x="935" y="1276"/>
                    <a:pt x="992" y="1263"/>
                    <a:pt x="1053" y="1263"/>
                  </a:cubicBezTo>
                  <a:cubicBezTo>
                    <a:pt x="1144" y="1263"/>
                    <a:pt x="1242" y="1290"/>
                    <a:pt x="1336" y="1317"/>
                  </a:cubicBezTo>
                  <a:cubicBezTo>
                    <a:pt x="1431" y="1340"/>
                    <a:pt x="1525" y="1368"/>
                    <a:pt x="1617" y="1368"/>
                  </a:cubicBezTo>
                  <a:cubicBezTo>
                    <a:pt x="1681" y="1368"/>
                    <a:pt x="1741" y="1354"/>
                    <a:pt x="1799" y="1317"/>
                  </a:cubicBezTo>
                  <a:cubicBezTo>
                    <a:pt x="1988" y="1192"/>
                    <a:pt x="1961" y="891"/>
                    <a:pt x="2123" y="733"/>
                  </a:cubicBezTo>
                  <a:cubicBezTo>
                    <a:pt x="2231" y="625"/>
                    <a:pt x="2399" y="608"/>
                    <a:pt x="2554" y="598"/>
                  </a:cubicBezTo>
                  <a:cubicBezTo>
                    <a:pt x="2585" y="598"/>
                    <a:pt x="2615" y="595"/>
                    <a:pt x="2646" y="591"/>
                  </a:cubicBezTo>
                  <a:cubicBezTo>
                    <a:pt x="2902" y="409"/>
                    <a:pt x="3185" y="251"/>
                    <a:pt x="3503" y="119"/>
                  </a:cubicBezTo>
                  <a:lnTo>
                    <a:pt x="2028" y="89"/>
                  </a:lnTo>
                  <a:cubicBezTo>
                    <a:pt x="2028" y="89"/>
                    <a:pt x="1796" y="203"/>
                    <a:pt x="1525" y="203"/>
                  </a:cubicBezTo>
                  <a:cubicBezTo>
                    <a:pt x="1391" y="203"/>
                    <a:pt x="1249" y="176"/>
                    <a:pt x="1120" y="89"/>
                  </a:cubicBezTo>
                  <a:cubicBezTo>
                    <a:pt x="1033" y="28"/>
                    <a:pt x="955" y="1"/>
                    <a:pt x="885" y="1"/>
                  </a:cubicBezTo>
                  <a:close/>
                </a:path>
              </a:pathLst>
            </a:custGeom>
            <a:solidFill>
              <a:srgbClr val="D0B3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2318750" y="2478775"/>
              <a:ext cx="164100" cy="21875"/>
            </a:xfrm>
            <a:custGeom>
              <a:avLst/>
              <a:gdLst/>
              <a:ahLst/>
              <a:cxnLst/>
              <a:rect l="l" t="t" r="r" b="b"/>
              <a:pathLst>
                <a:path w="6564" h="875" extrusionOk="0">
                  <a:moveTo>
                    <a:pt x="6564" y="0"/>
                  </a:moveTo>
                  <a:cubicBezTo>
                    <a:pt x="4637" y="98"/>
                    <a:pt x="2706" y="162"/>
                    <a:pt x="776" y="162"/>
                  </a:cubicBezTo>
                  <a:cubicBezTo>
                    <a:pt x="516" y="162"/>
                    <a:pt x="261" y="162"/>
                    <a:pt x="1" y="159"/>
                  </a:cubicBezTo>
                  <a:lnTo>
                    <a:pt x="1" y="159"/>
                  </a:lnTo>
                  <a:cubicBezTo>
                    <a:pt x="1343" y="419"/>
                    <a:pt x="2376" y="642"/>
                    <a:pt x="2828" y="770"/>
                  </a:cubicBezTo>
                  <a:cubicBezTo>
                    <a:pt x="3084" y="840"/>
                    <a:pt x="3354" y="874"/>
                    <a:pt x="3631" y="874"/>
                  </a:cubicBezTo>
                  <a:cubicBezTo>
                    <a:pt x="4556" y="874"/>
                    <a:pt x="5565" y="503"/>
                    <a:pt x="6564" y="0"/>
                  </a:cubicBezTo>
                  <a:close/>
                </a:path>
              </a:pathLst>
            </a:custGeom>
            <a:solidFill>
              <a:srgbClr val="D8C3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2181900" y="2459375"/>
              <a:ext cx="330550" cy="23475"/>
            </a:xfrm>
            <a:custGeom>
              <a:avLst/>
              <a:gdLst/>
              <a:ahLst/>
              <a:cxnLst/>
              <a:rect l="l" t="t" r="r" b="b"/>
              <a:pathLst>
                <a:path w="13222" h="939" extrusionOk="0">
                  <a:moveTo>
                    <a:pt x="1" y="1"/>
                  </a:moveTo>
                  <a:lnTo>
                    <a:pt x="1" y="1"/>
                  </a:lnTo>
                  <a:cubicBezTo>
                    <a:pt x="1969" y="294"/>
                    <a:pt x="3929" y="638"/>
                    <a:pt x="5475" y="935"/>
                  </a:cubicBezTo>
                  <a:cubicBezTo>
                    <a:pt x="5735" y="938"/>
                    <a:pt x="5990" y="938"/>
                    <a:pt x="6250" y="938"/>
                  </a:cubicBezTo>
                  <a:cubicBezTo>
                    <a:pt x="8180" y="938"/>
                    <a:pt x="10111" y="874"/>
                    <a:pt x="12038" y="776"/>
                  </a:cubicBezTo>
                  <a:cubicBezTo>
                    <a:pt x="12439" y="577"/>
                    <a:pt x="12834" y="355"/>
                    <a:pt x="13222" y="129"/>
                  </a:cubicBezTo>
                  <a:lnTo>
                    <a:pt x="11265" y="88"/>
                  </a:lnTo>
                  <a:cubicBezTo>
                    <a:pt x="10921" y="240"/>
                    <a:pt x="10701" y="337"/>
                    <a:pt x="10701" y="337"/>
                  </a:cubicBezTo>
                  <a:cubicBezTo>
                    <a:pt x="10701" y="337"/>
                    <a:pt x="10242" y="499"/>
                    <a:pt x="9082" y="499"/>
                  </a:cubicBezTo>
                  <a:cubicBezTo>
                    <a:pt x="9001" y="499"/>
                    <a:pt x="8913" y="496"/>
                    <a:pt x="8825" y="496"/>
                  </a:cubicBezTo>
                  <a:cubicBezTo>
                    <a:pt x="8258" y="482"/>
                    <a:pt x="4344" y="257"/>
                    <a:pt x="1" y="1"/>
                  </a:cubicBezTo>
                  <a:close/>
                </a:path>
              </a:pathLst>
            </a:custGeom>
            <a:solidFill>
              <a:srgbClr val="D0B3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865400" y="2426325"/>
              <a:ext cx="731250" cy="163825"/>
            </a:xfrm>
            <a:custGeom>
              <a:avLst/>
              <a:gdLst/>
              <a:ahLst/>
              <a:cxnLst/>
              <a:rect l="l" t="t" r="r" b="b"/>
              <a:pathLst>
                <a:path w="29250" h="6553" extrusionOk="0">
                  <a:moveTo>
                    <a:pt x="914" y="0"/>
                  </a:moveTo>
                  <a:cubicBezTo>
                    <a:pt x="556" y="0"/>
                    <a:pt x="221" y="369"/>
                    <a:pt x="122" y="2729"/>
                  </a:cubicBezTo>
                  <a:cubicBezTo>
                    <a:pt x="1" y="5550"/>
                    <a:pt x="932" y="5598"/>
                    <a:pt x="1317" y="5645"/>
                  </a:cubicBezTo>
                  <a:cubicBezTo>
                    <a:pt x="1378" y="5653"/>
                    <a:pt x="1441" y="5656"/>
                    <a:pt x="1505" y="5656"/>
                  </a:cubicBezTo>
                  <a:cubicBezTo>
                    <a:pt x="1577" y="5656"/>
                    <a:pt x="1651" y="5652"/>
                    <a:pt x="1725" y="5648"/>
                  </a:cubicBezTo>
                  <a:cubicBezTo>
                    <a:pt x="1797" y="5644"/>
                    <a:pt x="1868" y="5641"/>
                    <a:pt x="1938" y="5641"/>
                  </a:cubicBezTo>
                  <a:cubicBezTo>
                    <a:pt x="2115" y="5641"/>
                    <a:pt x="2281" y="5663"/>
                    <a:pt x="2416" y="5763"/>
                  </a:cubicBezTo>
                  <a:cubicBezTo>
                    <a:pt x="2552" y="5866"/>
                    <a:pt x="2742" y="5893"/>
                    <a:pt x="2905" y="5893"/>
                  </a:cubicBezTo>
                  <a:cubicBezTo>
                    <a:pt x="3083" y="5893"/>
                    <a:pt x="3226" y="5861"/>
                    <a:pt x="3226" y="5861"/>
                  </a:cubicBezTo>
                  <a:cubicBezTo>
                    <a:pt x="3226" y="5861"/>
                    <a:pt x="28365" y="6553"/>
                    <a:pt x="28703" y="6553"/>
                  </a:cubicBezTo>
                  <a:cubicBezTo>
                    <a:pt x="29037" y="6553"/>
                    <a:pt x="29250" y="6360"/>
                    <a:pt x="29250" y="6195"/>
                  </a:cubicBezTo>
                  <a:cubicBezTo>
                    <a:pt x="29250" y="6026"/>
                    <a:pt x="28726" y="5979"/>
                    <a:pt x="28726" y="5979"/>
                  </a:cubicBezTo>
                  <a:cubicBezTo>
                    <a:pt x="28726" y="5979"/>
                    <a:pt x="2798" y="5335"/>
                    <a:pt x="2558" y="5118"/>
                  </a:cubicBezTo>
                  <a:cubicBezTo>
                    <a:pt x="2464" y="5035"/>
                    <a:pt x="2418" y="5006"/>
                    <a:pt x="2336" y="5006"/>
                  </a:cubicBezTo>
                  <a:cubicBezTo>
                    <a:pt x="2209" y="5006"/>
                    <a:pt x="1997" y="5076"/>
                    <a:pt x="1388" y="5118"/>
                  </a:cubicBezTo>
                  <a:cubicBezTo>
                    <a:pt x="1375" y="5119"/>
                    <a:pt x="1363" y="5120"/>
                    <a:pt x="1351" y="5120"/>
                  </a:cubicBezTo>
                  <a:cubicBezTo>
                    <a:pt x="392" y="5120"/>
                    <a:pt x="674" y="2316"/>
                    <a:pt x="837" y="1677"/>
                  </a:cubicBezTo>
                  <a:cubicBezTo>
                    <a:pt x="968" y="1177"/>
                    <a:pt x="1125" y="851"/>
                    <a:pt x="1368" y="851"/>
                  </a:cubicBezTo>
                  <a:cubicBezTo>
                    <a:pt x="1438" y="851"/>
                    <a:pt x="1516" y="878"/>
                    <a:pt x="1603" y="938"/>
                  </a:cubicBezTo>
                  <a:cubicBezTo>
                    <a:pt x="1730" y="1026"/>
                    <a:pt x="1874" y="1055"/>
                    <a:pt x="2008" y="1055"/>
                  </a:cubicBezTo>
                  <a:cubicBezTo>
                    <a:pt x="2277" y="1055"/>
                    <a:pt x="2511" y="938"/>
                    <a:pt x="2511" y="938"/>
                  </a:cubicBezTo>
                  <a:lnTo>
                    <a:pt x="28534" y="1511"/>
                  </a:lnTo>
                  <a:cubicBezTo>
                    <a:pt x="28534" y="1511"/>
                    <a:pt x="28990" y="1464"/>
                    <a:pt x="28939" y="1153"/>
                  </a:cubicBezTo>
                  <a:cubicBezTo>
                    <a:pt x="28910" y="961"/>
                    <a:pt x="28691" y="923"/>
                    <a:pt x="28526" y="923"/>
                  </a:cubicBezTo>
                  <a:cubicBezTo>
                    <a:pt x="28423" y="923"/>
                    <a:pt x="28342" y="938"/>
                    <a:pt x="28342" y="938"/>
                  </a:cubicBezTo>
                  <a:cubicBezTo>
                    <a:pt x="28342" y="938"/>
                    <a:pt x="4157" y="124"/>
                    <a:pt x="3514" y="101"/>
                  </a:cubicBezTo>
                  <a:cubicBezTo>
                    <a:pt x="3443" y="98"/>
                    <a:pt x="3374" y="97"/>
                    <a:pt x="3309" y="97"/>
                  </a:cubicBezTo>
                  <a:cubicBezTo>
                    <a:pt x="2780" y="97"/>
                    <a:pt x="2441" y="172"/>
                    <a:pt x="2441" y="172"/>
                  </a:cubicBezTo>
                  <a:cubicBezTo>
                    <a:pt x="2292" y="278"/>
                    <a:pt x="2153" y="316"/>
                    <a:pt x="2021" y="316"/>
                  </a:cubicBezTo>
                  <a:cubicBezTo>
                    <a:pt x="1707" y="316"/>
                    <a:pt x="1428" y="96"/>
                    <a:pt x="1125" y="30"/>
                  </a:cubicBezTo>
                  <a:cubicBezTo>
                    <a:pt x="1055" y="14"/>
                    <a:pt x="984" y="0"/>
                    <a:pt x="914" y="0"/>
                  </a:cubicBez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878825" y="2369100"/>
              <a:ext cx="710050" cy="86075"/>
            </a:xfrm>
            <a:custGeom>
              <a:avLst/>
              <a:gdLst/>
              <a:ahLst/>
              <a:cxnLst/>
              <a:rect l="l" t="t" r="r" b="b"/>
              <a:pathLst>
                <a:path w="28402" h="3443" extrusionOk="0">
                  <a:moveTo>
                    <a:pt x="1762" y="1"/>
                  </a:moveTo>
                  <a:cubicBezTo>
                    <a:pt x="1566" y="1"/>
                    <a:pt x="1387" y="102"/>
                    <a:pt x="1292" y="271"/>
                  </a:cubicBezTo>
                  <a:lnTo>
                    <a:pt x="0" y="2522"/>
                  </a:lnTo>
                  <a:lnTo>
                    <a:pt x="0" y="2629"/>
                  </a:lnTo>
                  <a:lnTo>
                    <a:pt x="28402" y="3442"/>
                  </a:lnTo>
                  <a:lnTo>
                    <a:pt x="27423" y="375"/>
                  </a:lnTo>
                  <a:cubicBezTo>
                    <a:pt x="27353" y="153"/>
                    <a:pt x="27143" y="1"/>
                    <a:pt x="26911" y="1"/>
                  </a:cubicBez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2299425" y="2552925"/>
              <a:ext cx="265925" cy="7025"/>
            </a:xfrm>
            <a:custGeom>
              <a:avLst/>
              <a:gdLst/>
              <a:ahLst/>
              <a:cxnLst/>
              <a:rect l="l" t="t" r="r" b="b"/>
              <a:pathLst>
                <a:path w="10637" h="281" extrusionOk="0">
                  <a:moveTo>
                    <a:pt x="31" y="0"/>
                  </a:moveTo>
                  <a:cubicBezTo>
                    <a:pt x="14" y="0"/>
                    <a:pt x="1" y="14"/>
                    <a:pt x="1" y="31"/>
                  </a:cubicBezTo>
                  <a:cubicBezTo>
                    <a:pt x="1" y="48"/>
                    <a:pt x="14" y="61"/>
                    <a:pt x="31" y="61"/>
                  </a:cubicBezTo>
                  <a:lnTo>
                    <a:pt x="10603" y="280"/>
                  </a:lnTo>
                  <a:cubicBezTo>
                    <a:pt x="10620" y="280"/>
                    <a:pt x="10633" y="267"/>
                    <a:pt x="10633" y="250"/>
                  </a:cubicBezTo>
                  <a:cubicBezTo>
                    <a:pt x="10637" y="233"/>
                    <a:pt x="10620" y="220"/>
                    <a:pt x="10603" y="220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2387075" y="2546950"/>
              <a:ext cx="78050" cy="4225"/>
            </a:xfrm>
            <a:custGeom>
              <a:avLst/>
              <a:gdLst/>
              <a:ahLst/>
              <a:cxnLst/>
              <a:rect l="l" t="t" r="r" b="b"/>
              <a:pathLst>
                <a:path w="3122" h="169" extrusionOk="0">
                  <a:moveTo>
                    <a:pt x="31" y="0"/>
                  </a:moveTo>
                  <a:cubicBezTo>
                    <a:pt x="14" y="0"/>
                    <a:pt x="1" y="13"/>
                    <a:pt x="1" y="30"/>
                  </a:cubicBezTo>
                  <a:cubicBezTo>
                    <a:pt x="1" y="47"/>
                    <a:pt x="14" y="61"/>
                    <a:pt x="31" y="64"/>
                  </a:cubicBezTo>
                  <a:lnTo>
                    <a:pt x="3088" y="169"/>
                  </a:lnTo>
                  <a:lnTo>
                    <a:pt x="3091" y="169"/>
                  </a:lnTo>
                  <a:cubicBezTo>
                    <a:pt x="3108" y="169"/>
                    <a:pt x="3122" y="155"/>
                    <a:pt x="3122" y="138"/>
                  </a:cubicBezTo>
                  <a:cubicBezTo>
                    <a:pt x="3122" y="122"/>
                    <a:pt x="3108" y="108"/>
                    <a:pt x="3091" y="108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2388600" y="2513925"/>
              <a:ext cx="166375" cy="5025"/>
            </a:xfrm>
            <a:custGeom>
              <a:avLst/>
              <a:gdLst/>
              <a:ahLst/>
              <a:cxnLst/>
              <a:rect l="l" t="t" r="r" b="b"/>
              <a:pathLst>
                <a:path w="6655" h="201" extrusionOk="0">
                  <a:moveTo>
                    <a:pt x="30" y="1"/>
                  </a:moveTo>
                  <a:cubicBezTo>
                    <a:pt x="15" y="1"/>
                    <a:pt x="4" y="16"/>
                    <a:pt x="4" y="32"/>
                  </a:cubicBezTo>
                  <a:cubicBezTo>
                    <a:pt x="1" y="49"/>
                    <a:pt x="13" y="62"/>
                    <a:pt x="30" y="62"/>
                  </a:cubicBezTo>
                  <a:lnTo>
                    <a:pt x="6621" y="200"/>
                  </a:lnTo>
                  <a:cubicBezTo>
                    <a:pt x="6638" y="200"/>
                    <a:pt x="6651" y="187"/>
                    <a:pt x="6654" y="170"/>
                  </a:cubicBezTo>
                  <a:cubicBezTo>
                    <a:pt x="6654" y="153"/>
                    <a:pt x="6641" y="136"/>
                    <a:pt x="6624" y="136"/>
                  </a:cubicBezTo>
                  <a:lnTo>
                    <a:pt x="34" y="1"/>
                  </a:lnTo>
                  <a:cubicBezTo>
                    <a:pt x="32" y="1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907325" y="2531750"/>
              <a:ext cx="265925" cy="7025"/>
            </a:xfrm>
            <a:custGeom>
              <a:avLst/>
              <a:gdLst/>
              <a:ahLst/>
              <a:cxnLst/>
              <a:rect l="l" t="t" r="r" b="b"/>
              <a:pathLst>
                <a:path w="10637" h="281" extrusionOk="0">
                  <a:moveTo>
                    <a:pt x="29" y="0"/>
                  </a:moveTo>
                  <a:cubicBezTo>
                    <a:pt x="12" y="0"/>
                    <a:pt x="4" y="15"/>
                    <a:pt x="1" y="31"/>
                  </a:cubicBezTo>
                  <a:cubicBezTo>
                    <a:pt x="1" y="48"/>
                    <a:pt x="14" y="62"/>
                    <a:pt x="31" y="62"/>
                  </a:cubicBezTo>
                  <a:lnTo>
                    <a:pt x="10606" y="280"/>
                  </a:lnTo>
                  <a:cubicBezTo>
                    <a:pt x="10623" y="280"/>
                    <a:pt x="10636" y="267"/>
                    <a:pt x="10636" y="250"/>
                  </a:cubicBezTo>
                  <a:cubicBezTo>
                    <a:pt x="10636" y="233"/>
                    <a:pt x="10623" y="219"/>
                    <a:pt x="10606" y="216"/>
                  </a:cubicBezTo>
                  <a:lnTo>
                    <a:pt x="35" y="1"/>
                  </a:lnTo>
                  <a:cubicBezTo>
                    <a:pt x="33" y="0"/>
                    <a:pt x="31" y="0"/>
                    <a:pt x="29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2025500" y="2482325"/>
              <a:ext cx="155250" cy="4725"/>
            </a:xfrm>
            <a:custGeom>
              <a:avLst/>
              <a:gdLst/>
              <a:ahLst/>
              <a:cxnLst/>
              <a:rect l="l" t="t" r="r" b="b"/>
              <a:pathLst>
                <a:path w="6210" h="189" extrusionOk="0">
                  <a:moveTo>
                    <a:pt x="32" y="0"/>
                  </a:moveTo>
                  <a:cubicBezTo>
                    <a:pt x="15" y="0"/>
                    <a:pt x="1" y="14"/>
                    <a:pt x="1" y="30"/>
                  </a:cubicBezTo>
                  <a:cubicBezTo>
                    <a:pt x="1" y="47"/>
                    <a:pt x="15" y="61"/>
                    <a:pt x="32" y="61"/>
                  </a:cubicBezTo>
                  <a:lnTo>
                    <a:pt x="6176" y="189"/>
                  </a:lnTo>
                  <a:cubicBezTo>
                    <a:pt x="6193" y="189"/>
                    <a:pt x="6207" y="176"/>
                    <a:pt x="6207" y="159"/>
                  </a:cubicBezTo>
                  <a:cubicBezTo>
                    <a:pt x="6210" y="142"/>
                    <a:pt x="6193" y="128"/>
                    <a:pt x="6176" y="125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914850" y="2490325"/>
              <a:ext cx="133725" cy="4250"/>
            </a:xfrm>
            <a:custGeom>
              <a:avLst/>
              <a:gdLst/>
              <a:ahLst/>
              <a:cxnLst/>
              <a:rect l="l" t="t" r="r" b="b"/>
              <a:pathLst>
                <a:path w="5349" h="170" extrusionOk="0">
                  <a:moveTo>
                    <a:pt x="25" y="0"/>
                  </a:moveTo>
                  <a:cubicBezTo>
                    <a:pt x="8" y="0"/>
                    <a:pt x="0" y="15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lnTo>
                    <a:pt x="5314" y="169"/>
                  </a:lnTo>
                  <a:lnTo>
                    <a:pt x="5318" y="169"/>
                  </a:lnTo>
                  <a:cubicBezTo>
                    <a:pt x="5335" y="169"/>
                    <a:pt x="5348" y="156"/>
                    <a:pt x="5348" y="139"/>
                  </a:cubicBezTo>
                  <a:cubicBezTo>
                    <a:pt x="5348" y="122"/>
                    <a:pt x="5335" y="109"/>
                    <a:pt x="5318" y="109"/>
                  </a:cubicBezTo>
                  <a:lnTo>
                    <a:pt x="30" y="1"/>
                  </a:lnTo>
                  <a:cubicBezTo>
                    <a:pt x="28" y="1"/>
                    <a:pt x="27" y="0"/>
                    <a:pt x="25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71950" y="2509150"/>
              <a:ext cx="144375" cy="4500"/>
            </a:xfrm>
            <a:custGeom>
              <a:avLst/>
              <a:gdLst/>
              <a:ahLst/>
              <a:cxnLst/>
              <a:rect l="l" t="t" r="r" b="b"/>
              <a:pathLst>
                <a:path w="5775" h="180" extrusionOk="0">
                  <a:moveTo>
                    <a:pt x="31" y="0"/>
                  </a:moveTo>
                  <a:cubicBezTo>
                    <a:pt x="10" y="0"/>
                    <a:pt x="1" y="14"/>
                    <a:pt x="1" y="30"/>
                  </a:cubicBezTo>
                  <a:cubicBezTo>
                    <a:pt x="1" y="47"/>
                    <a:pt x="14" y="61"/>
                    <a:pt x="31" y="61"/>
                  </a:cubicBezTo>
                  <a:lnTo>
                    <a:pt x="5740" y="179"/>
                  </a:lnTo>
                  <a:cubicBezTo>
                    <a:pt x="5757" y="179"/>
                    <a:pt x="5771" y="165"/>
                    <a:pt x="5771" y="148"/>
                  </a:cubicBezTo>
                  <a:cubicBezTo>
                    <a:pt x="5774" y="131"/>
                    <a:pt x="5760" y="118"/>
                    <a:pt x="5740" y="118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939800" y="2461300"/>
              <a:ext cx="36400" cy="18925"/>
            </a:xfrm>
            <a:custGeom>
              <a:avLst/>
              <a:gdLst/>
              <a:ahLst/>
              <a:cxnLst/>
              <a:rect l="l" t="t" r="r" b="b"/>
              <a:pathLst>
                <a:path w="1456" h="757" extrusionOk="0">
                  <a:moveTo>
                    <a:pt x="1455" y="1"/>
                  </a:moveTo>
                  <a:lnTo>
                    <a:pt x="1455" y="1"/>
                  </a:lnTo>
                  <a:cubicBezTo>
                    <a:pt x="1105" y="5"/>
                    <a:pt x="756" y="14"/>
                    <a:pt x="406" y="31"/>
                  </a:cubicBezTo>
                  <a:cubicBezTo>
                    <a:pt x="287" y="133"/>
                    <a:pt x="180" y="251"/>
                    <a:pt x="95" y="382"/>
                  </a:cubicBezTo>
                  <a:cubicBezTo>
                    <a:pt x="44" y="466"/>
                    <a:pt x="1" y="571"/>
                    <a:pt x="52" y="652"/>
                  </a:cubicBezTo>
                  <a:cubicBezTo>
                    <a:pt x="85" y="709"/>
                    <a:pt x="153" y="733"/>
                    <a:pt x="217" y="743"/>
                  </a:cubicBezTo>
                  <a:cubicBezTo>
                    <a:pt x="264" y="754"/>
                    <a:pt x="311" y="757"/>
                    <a:pt x="359" y="757"/>
                  </a:cubicBezTo>
                  <a:cubicBezTo>
                    <a:pt x="588" y="757"/>
                    <a:pt x="817" y="659"/>
                    <a:pt x="1019" y="541"/>
                  </a:cubicBezTo>
                  <a:cubicBezTo>
                    <a:pt x="1148" y="466"/>
                    <a:pt x="1273" y="382"/>
                    <a:pt x="1357" y="260"/>
                  </a:cubicBezTo>
                  <a:cubicBezTo>
                    <a:pt x="1411" y="187"/>
                    <a:pt x="1449" y="92"/>
                    <a:pt x="1455" y="1"/>
                  </a:cubicBezTo>
                  <a:close/>
                </a:path>
              </a:pathLst>
            </a:custGeom>
            <a:solidFill>
              <a:srgbClr val="DDC9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949925" y="2452875"/>
              <a:ext cx="26350" cy="9225"/>
            </a:xfrm>
            <a:custGeom>
              <a:avLst/>
              <a:gdLst/>
              <a:ahLst/>
              <a:cxnLst/>
              <a:rect l="l" t="t" r="r" b="b"/>
              <a:pathLst>
                <a:path w="1054" h="369" extrusionOk="0">
                  <a:moveTo>
                    <a:pt x="781" y="1"/>
                  </a:moveTo>
                  <a:cubicBezTo>
                    <a:pt x="642" y="1"/>
                    <a:pt x="477" y="85"/>
                    <a:pt x="351" y="142"/>
                  </a:cubicBezTo>
                  <a:cubicBezTo>
                    <a:pt x="227" y="203"/>
                    <a:pt x="108" y="277"/>
                    <a:pt x="1" y="368"/>
                  </a:cubicBezTo>
                  <a:cubicBezTo>
                    <a:pt x="351" y="351"/>
                    <a:pt x="700" y="342"/>
                    <a:pt x="1050" y="338"/>
                  </a:cubicBezTo>
                  <a:cubicBezTo>
                    <a:pt x="1053" y="284"/>
                    <a:pt x="1047" y="230"/>
                    <a:pt x="1027" y="180"/>
                  </a:cubicBezTo>
                  <a:cubicBezTo>
                    <a:pt x="972" y="44"/>
                    <a:pt x="885" y="1"/>
                    <a:pt x="781" y="1"/>
                  </a:cubicBezTo>
                  <a:close/>
                </a:path>
              </a:pathLst>
            </a:custGeom>
            <a:solidFill>
              <a:srgbClr val="D5B9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927750" y="2475475"/>
              <a:ext cx="10825" cy="9475"/>
            </a:xfrm>
            <a:custGeom>
              <a:avLst/>
              <a:gdLst/>
              <a:ahLst/>
              <a:cxnLst/>
              <a:rect l="l" t="t" r="r" b="b"/>
              <a:pathLst>
                <a:path w="433" h="379" extrusionOk="0">
                  <a:moveTo>
                    <a:pt x="202" y="0"/>
                  </a:moveTo>
                  <a:cubicBezTo>
                    <a:pt x="92" y="0"/>
                    <a:pt x="14" y="85"/>
                    <a:pt x="7" y="207"/>
                  </a:cubicBezTo>
                  <a:cubicBezTo>
                    <a:pt x="0" y="264"/>
                    <a:pt x="28" y="321"/>
                    <a:pt x="75" y="349"/>
                  </a:cubicBezTo>
                  <a:cubicBezTo>
                    <a:pt x="105" y="369"/>
                    <a:pt x="142" y="372"/>
                    <a:pt x="176" y="375"/>
                  </a:cubicBezTo>
                  <a:cubicBezTo>
                    <a:pt x="196" y="379"/>
                    <a:pt x="216" y="379"/>
                    <a:pt x="237" y="379"/>
                  </a:cubicBezTo>
                  <a:cubicBezTo>
                    <a:pt x="260" y="379"/>
                    <a:pt x="287" y="375"/>
                    <a:pt x="307" y="365"/>
                  </a:cubicBezTo>
                  <a:cubicBezTo>
                    <a:pt x="352" y="345"/>
                    <a:pt x="378" y="304"/>
                    <a:pt x="398" y="260"/>
                  </a:cubicBezTo>
                  <a:cubicBezTo>
                    <a:pt x="419" y="210"/>
                    <a:pt x="432" y="149"/>
                    <a:pt x="405" y="98"/>
                  </a:cubicBezTo>
                  <a:cubicBezTo>
                    <a:pt x="378" y="41"/>
                    <a:pt x="311" y="17"/>
                    <a:pt x="246" y="8"/>
                  </a:cubicBezTo>
                  <a:cubicBezTo>
                    <a:pt x="233" y="4"/>
                    <a:pt x="216" y="0"/>
                    <a:pt x="202" y="0"/>
                  </a:cubicBezTo>
                  <a:close/>
                </a:path>
              </a:pathLst>
            </a:custGeom>
            <a:solidFill>
              <a:srgbClr val="DDC9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2491175" y="2476675"/>
              <a:ext cx="29975" cy="9450"/>
            </a:xfrm>
            <a:custGeom>
              <a:avLst/>
              <a:gdLst/>
              <a:ahLst/>
              <a:cxnLst/>
              <a:rect l="l" t="t" r="r" b="b"/>
              <a:pathLst>
                <a:path w="1199" h="378" extrusionOk="0">
                  <a:moveTo>
                    <a:pt x="1199" y="0"/>
                  </a:moveTo>
                  <a:lnTo>
                    <a:pt x="1199" y="0"/>
                  </a:lnTo>
                  <a:cubicBezTo>
                    <a:pt x="838" y="24"/>
                    <a:pt x="476" y="44"/>
                    <a:pt x="115" y="61"/>
                  </a:cubicBezTo>
                  <a:cubicBezTo>
                    <a:pt x="88" y="81"/>
                    <a:pt x="65" y="105"/>
                    <a:pt x="45" y="131"/>
                  </a:cubicBezTo>
                  <a:cubicBezTo>
                    <a:pt x="11" y="186"/>
                    <a:pt x="0" y="260"/>
                    <a:pt x="41" y="307"/>
                  </a:cubicBezTo>
                  <a:cubicBezTo>
                    <a:pt x="71" y="344"/>
                    <a:pt x="118" y="357"/>
                    <a:pt x="162" y="365"/>
                  </a:cubicBezTo>
                  <a:cubicBezTo>
                    <a:pt x="213" y="374"/>
                    <a:pt x="263" y="378"/>
                    <a:pt x="311" y="378"/>
                  </a:cubicBezTo>
                  <a:cubicBezTo>
                    <a:pt x="537" y="378"/>
                    <a:pt x="760" y="293"/>
                    <a:pt x="959" y="186"/>
                  </a:cubicBezTo>
                  <a:cubicBezTo>
                    <a:pt x="1046" y="139"/>
                    <a:pt x="1138" y="84"/>
                    <a:pt x="1199" y="0"/>
                  </a:cubicBezTo>
                  <a:close/>
                </a:path>
              </a:pathLst>
            </a:custGeom>
            <a:solidFill>
              <a:srgbClr val="DDC9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2494050" y="2465775"/>
              <a:ext cx="29375" cy="12425"/>
            </a:xfrm>
            <a:custGeom>
              <a:avLst/>
              <a:gdLst/>
              <a:ahLst/>
              <a:cxnLst/>
              <a:rect l="l" t="t" r="r" b="b"/>
              <a:pathLst>
                <a:path w="1175" h="497" extrusionOk="0">
                  <a:moveTo>
                    <a:pt x="888" y="1"/>
                  </a:moveTo>
                  <a:cubicBezTo>
                    <a:pt x="821" y="1"/>
                    <a:pt x="753" y="21"/>
                    <a:pt x="699" y="58"/>
                  </a:cubicBezTo>
                  <a:cubicBezTo>
                    <a:pt x="500" y="200"/>
                    <a:pt x="280" y="318"/>
                    <a:pt x="75" y="449"/>
                  </a:cubicBezTo>
                  <a:cubicBezTo>
                    <a:pt x="47" y="463"/>
                    <a:pt x="24" y="480"/>
                    <a:pt x="0" y="497"/>
                  </a:cubicBezTo>
                  <a:cubicBezTo>
                    <a:pt x="361" y="480"/>
                    <a:pt x="723" y="460"/>
                    <a:pt x="1084" y="436"/>
                  </a:cubicBezTo>
                  <a:cubicBezTo>
                    <a:pt x="1084" y="436"/>
                    <a:pt x="1087" y="436"/>
                    <a:pt x="1087" y="433"/>
                  </a:cubicBezTo>
                  <a:cubicBezTo>
                    <a:pt x="1148" y="352"/>
                    <a:pt x="1174" y="234"/>
                    <a:pt x="1127" y="142"/>
                  </a:cubicBezTo>
                  <a:cubicBezTo>
                    <a:pt x="1080" y="44"/>
                    <a:pt x="983" y="1"/>
                    <a:pt x="888" y="1"/>
                  </a:cubicBezTo>
                  <a:close/>
                </a:path>
              </a:pathLst>
            </a:custGeom>
            <a:solidFill>
              <a:srgbClr val="D5B9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867175" y="2403425"/>
              <a:ext cx="708225" cy="147300"/>
            </a:xfrm>
            <a:custGeom>
              <a:avLst/>
              <a:gdLst/>
              <a:ahLst/>
              <a:cxnLst/>
              <a:rect l="l" t="t" r="r" b="b"/>
              <a:pathLst>
                <a:path w="28329" h="5892" extrusionOk="0">
                  <a:moveTo>
                    <a:pt x="28210" y="1"/>
                  </a:moveTo>
                  <a:cubicBezTo>
                    <a:pt x="26377" y="116"/>
                    <a:pt x="24684" y="1280"/>
                    <a:pt x="22828" y="1445"/>
                  </a:cubicBezTo>
                  <a:cubicBezTo>
                    <a:pt x="22646" y="1461"/>
                    <a:pt x="22464" y="1468"/>
                    <a:pt x="22282" y="1468"/>
                  </a:cubicBezTo>
                  <a:cubicBezTo>
                    <a:pt x="21896" y="1468"/>
                    <a:pt x="21509" y="1438"/>
                    <a:pt x="21124" y="1409"/>
                  </a:cubicBezTo>
                  <a:cubicBezTo>
                    <a:pt x="16886" y="1077"/>
                    <a:pt x="12675" y="865"/>
                    <a:pt x="8439" y="473"/>
                  </a:cubicBezTo>
                  <a:cubicBezTo>
                    <a:pt x="7149" y="355"/>
                    <a:pt x="5853" y="236"/>
                    <a:pt x="4556" y="236"/>
                  </a:cubicBezTo>
                  <a:cubicBezTo>
                    <a:pt x="4486" y="236"/>
                    <a:pt x="4416" y="237"/>
                    <a:pt x="4346" y="237"/>
                  </a:cubicBezTo>
                  <a:cubicBezTo>
                    <a:pt x="3122" y="250"/>
                    <a:pt x="1890" y="379"/>
                    <a:pt x="716" y="713"/>
                  </a:cubicBezTo>
                  <a:lnTo>
                    <a:pt x="466" y="1149"/>
                  </a:lnTo>
                  <a:cubicBezTo>
                    <a:pt x="270" y="1459"/>
                    <a:pt x="112" y="2154"/>
                    <a:pt x="51" y="3645"/>
                  </a:cubicBezTo>
                  <a:cubicBezTo>
                    <a:pt x="1" y="4773"/>
                    <a:pt x="122" y="5458"/>
                    <a:pt x="308" y="5876"/>
                  </a:cubicBezTo>
                  <a:cubicBezTo>
                    <a:pt x="364" y="5886"/>
                    <a:pt x="421" y="5892"/>
                    <a:pt x="478" y="5892"/>
                  </a:cubicBezTo>
                  <a:cubicBezTo>
                    <a:pt x="619" y="5892"/>
                    <a:pt x="758" y="5858"/>
                    <a:pt x="871" y="5788"/>
                  </a:cubicBezTo>
                  <a:cubicBezTo>
                    <a:pt x="419" y="5086"/>
                    <a:pt x="632" y="3116"/>
                    <a:pt x="766" y="2593"/>
                  </a:cubicBezTo>
                  <a:cubicBezTo>
                    <a:pt x="897" y="2093"/>
                    <a:pt x="1054" y="1767"/>
                    <a:pt x="1297" y="1767"/>
                  </a:cubicBezTo>
                  <a:cubicBezTo>
                    <a:pt x="1367" y="1767"/>
                    <a:pt x="1445" y="1794"/>
                    <a:pt x="1532" y="1854"/>
                  </a:cubicBezTo>
                  <a:cubicBezTo>
                    <a:pt x="1659" y="1942"/>
                    <a:pt x="1803" y="1971"/>
                    <a:pt x="1937" y="1971"/>
                  </a:cubicBezTo>
                  <a:cubicBezTo>
                    <a:pt x="2206" y="1971"/>
                    <a:pt x="2440" y="1854"/>
                    <a:pt x="2440" y="1854"/>
                  </a:cubicBezTo>
                  <a:lnTo>
                    <a:pt x="24835" y="2346"/>
                  </a:lnTo>
                  <a:cubicBezTo>
                    <a:pt x="24903" y="2309"/>
                    <a:pt x="24971" y="2269"/>
                    <a:pt x="25038" y="2231"/>
                  </a:cubicBezTo>
                  <a:cubicBezTo>
                    <a:pt x="26118" y="1621"/>
                    <a:pt x="27195" y="1013"/>
                    <a:pt x="28271" y="403"/>
                  </a:cubicBezTo>
                  <a:cubicBezTo>
                    <a:pt x="28291" y="392"/>
                    <a:pt x="28308" y="382"/>
                    <a:pt x="28328" y="372"/>
                  </a:cubicBezTo>
                  <a:lnTo>
                    <a:pt x="28210" y="1"/>
                  </a:lnTo>
                  <a:close/>
                </a:path>
              </a:pathLst>
            </a:custGeom>
            <a:solidFill>
              <a:srgbClr val="C33F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98075" y="2304400"/>
              <a:ext cx="769800" cy="156775"/>
            </a:xfrm>
            <a:custGeom>
              <a:avLst/>
              <a:gdLst/>
              <a:ahLst/>
              <a:cxnLst/>
              <a:rect l="l" t="t" r="r" b="b"/>
              <a:pathLst>
                <a:path w="30792" h="6271" extrusionOk="0">
                  <a:moveTo>
                    <a:pt x="30474" y="0"/>
                  </a:moveTo>
                  <a:lnTo>
                    <a:pt x="25184" y="1455"/>
                  </a:lnTo>
                  <a:cubicBezTo>
                    <a:pt x="25184" y="1455"/>
                    <a:pt x="2319" y="925"/>
                    <a:pt x="1155" y="847"/>
                  </a:cubicBezTo>
                  <a:cubicBezTo>
                    <a:pt x="1131" y="846"/>
                    <a:pt x="1107" y="845"/>
                    <a:pt x="1084" y="845"/>
                  </a:cubicBezTo>
                  <a:cubicBezTo>
                    <a:pt x="1" y="845"/>
                    <a:pt x="229" y="2691"/>
                    <a:pt x="203" y="3571"/>
                  </a:cubicBezTo>
                  <a:cubicBezTo>
                    <a:pt x="179" y="4382"/>
                    <a:pt x="319" y="5082"/>
                    <a:pt x="722" y="5082"/>
                  </a:cubicBezTo>
                  <a:cubicBezTo>
                    <a:pt x="766" y="5082"/>
                    <a:pt x="814" y="5073"/>
                    <a:pt x="865" y="5055"/>
                  </a:cubicBezTo>
                  <a:cubicBezTo>
                    <a:pt x="967" y="5019"/>
                    <a:pt x="1086" y="5004"/>
                    <a:pt x="1212" y="5004"/>
                  </a:cubicBezTo>
                  <a:cubicBezTo>
                    <a:pt x="1715" y="5004"/>
                    <a:pt x="2319" y="5238"/>
                    <a:pt x="2319" y="5238"/>
                  </a:cubicBezTo>
                  <a:lnTo>
                    <a:pt x="24971" y="6270"/>
                  </a:lnTo>
                  <a:lnTo>
                    <a:pt x="30792" y="3705"/>
                  </a:lnTo>
                  <a:cubicBezTo>
                    <a:pt x="30262" y="2936"/>
                    <a:pt x="30474" y="0"/>
                    <a:pt x="30474" y="0"/>
                  </a:cubicBez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2559000" y="2309100"/>
              <a:ext cx="700" cy="17350"/>
            </a:xfrm>
            <a:custGeom>
              <a:avLst/>
              <a:gdLst/>
              <a:ahLst/>
              <a:cxnLst/>
              <a:rect l="l" t="t" r="r" b="b"/>
              <a:pathLst>
                <a:path w="28" h="694" extrusionOk="0">
                  <a:moveTo>
                    <a:pt x="28" y="0"/>
                  </a:moveTo>
                  <a:cubicBezTo>
                    <a:pt x="17" y="158"/>
                    <a:pt x="7" y="400"/>
                    <a:pt x="0" y="693"/>
                  </a:cubicBezTo>
                  <a:cubicBezTo>
                    <a:pt x="7" y="404"/>
                    <a:pt x="17" y="158"/>
                    <a:pt x="28" y="0"/>
                  </a:cubicBezTo>
                  <a:close/>
                </a:path>
              </a:pathLst>
            </a:custGeom>
            <a:solidFill>
              <a:srgbClr val="F7EA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803650" y="2309050"/>
              <a:ext cx="756050" cy="118625"/>
            </a:xfrm>
            <a:custGeom>
              <a:avLst/>
              <a:gdLst/>
              <a:ahLst/>
              <a:cxnLst/>
              <a:rect l="l" t="t" r="r" b="b"/>
              <a:pathLst>
                <a:path w="30242" h="4745" extrusionOk="0">
                  <a:moveTo>
                    <a:pt x="30242" y="0"/>
                  </a:moveTo>
                  <a:cubicBezTo>
                    <a:pt x="29621" y="256"/>
                    <a:pt x="25568" y="1532"/>
                    <a:pt x="25568" y="1532"/>
                  </a:cubicBezTo>
                  <a:cubicBezTo>
                    <a:pt x="25568" y="1532"/>
                    <a:pt x="25497" y="1667"/>
                    <a:pt x="25051" y="1667"/>
                  </a:cubicBezTo>
                  <a:lnTo>
                    <a:pt x="24984" y="1667"/>
                  </a:lnTo>
                  <a:lnTo>
                    <a:pt x="24812" y="1661"/>
                  </a:lnTo>
                  <a:cubicBezTo>
                    <a:pt x="24600" y="1907"/>
                    <a:pt x="24242" y="1907"/>
                    <a:pt x="24242" y="1907"/>
                  </a:cubicBezTo>
                  <a:cubicBezTo>
                    <a:pt x="24127" y="1910"/>
                    <a:pt x="23958" y="1913"/>
                    <a:pt x="23739" y="1913"/>
                  </a:cubicBezTo>
                  <a:cubicBezTo>
                    <a:pt x="20152" y="1913"/>
                    <a:pt x="3645" y="1337"/>
                    <a:pt x="2218" y="1289"/>
                  </a:cubicBezTo>
                  <a:cubicBezTo>
                    <a:pt x="2133" y="1289"/>
                    <a:pt x="2056" y="1286"/>
                    <a:pt x="1981" y="1286"/>
                  </a:cubicBezTo>
                  <a:cubicBezTo>
                    <a:pt x="709" y="1286"/>
                    <a:pt x="750" y="1661"/>
                    <a:pt x="750" y="1661"/>
                  </a:cubicBezTo>
                  <a:cubicBezTo>
                    <a:pt x="1" y="2217"/>
                    <a:pt x="368" y="4174"/>
                    <a:pt x="497" y="4738"/>
                  </a:cubicBezTo>
                  <a:cubicBezTo>
                    <a:pt x="517" y="4745"/>
                    <a:pt x="537" y="4745"/>
                    <a:pt x="561" y="4745"/>
                  </a:cubicBezTo>
                  <a:cubicBezTo>
                    <a:pt x="594" y="4745"/>
                    <a:pt x="628" y="4741"/>
                    <a:pt x="669" y="4734"/>
                  </a:cubicBezTo>
                  <a:cubicBezTo>
                    <a:pt x="692" y="4731"/>
                    <a:pt x="716" y="4728"/>
                    <a:pt x="740" y="4724"/>
                  </a:cubicBezTo>
                  <a:cubicBezTo>
                    <a:pt x="692" y="4481"/>
                    <a:pt x="639" y="4238"/>
                    <a:pt x="622" y="3992"/>
                  </a:cubicBezTo>
                  <a:cubicBezTo>
                    <a:pt x="584" y="3533"/>
                    <a:pt x="584" y="3074"/>
                    <a:pt x="625" y="2615"/>
                  </a:cubicBezTo>
                  <a:cubicBezTo>
                    <a:pt x="655" y="2268"/>
                    <a:pt x="797" y="1836"/>
                    <a:pt x="1145" y="1819"/>
                  </a:cubicBezTo>
                  <a:lnTo>
                    <a:pt x="1161" y="1819"/>
                  </a:lnTo>
                  <a:cubicBezTo>
                    <a:pt x="1229" y="1819"/>
                    <a:pt x="1296" y="1836"/>
                    <a:pt x="1363" y="1853"/>
                  </a:cubicBezTo>
                  <a:cubicBezTo>
                    <a:pt x="1431" y="1870"/>
                    <a:pt x="1495" y="1887"/>
                    <a:pt x="1563" y="1887"/>
                  </a:cubicBezTo>
                  <a:lnTo>
                    <a:pt x="1600" y="1887"/>
                  </a:lnTo>
                  <a:cubicBezTo>
                    <a:pt x="1742" y="1873"/>
                    <a:pt x="1857" y="1775"/>
                    <a:pt x="1978" y="1704"/>
                  </a:cubicBezTo>
                  <a:cubicBezTo>
                    <a:pt x="2326" y="1502"/>
                    <a:pt x="2747" y="1499"/>
                    <a:pt x="3149" y="1495"/>
                  </a:cubicBezTo>
                  <a:lnTo>
                    <a:pt x="3881" y="1495"/>
                  </a:lnTo>
                  <a:cubicBezTo>
                    <a:pt x="5730" y="1495"/>
                    <a:pt x="7579" y="1505"/>
                    <a:pt x="9429" y="1596"/>
                  </a:cubicBezTo>
                  <a:cubicBezTo>
                    <a:pt x="12938" y="1768"/>
                    <a:pt x="16434" y="2231"/>
                    <a:pt x="19949" y="2301"/>
                  </a:cubicBezTo>
                  <a:cubicBezTo>
                    <a:pt x="20233" y="2309"/>
                    <a:pt x="20516" y="2309"/>
                    <a:pt x="20796" y="2309"/>
                  </a:cubicBezTo>
                  <a:cubicBezTo>
                    <a:pt x="24012" y="2309"/>
                    <a:pt x="27255" y="1927"/>
                    <a:pt x="30214" y="695"/>
                  </a:cubicBezTo>
                  <a:cubicBezTo>
                    <a:pt x="30221" y="401"/>
                    <a:pt x="30231" y="158"/>
                    <a:pt x="30242" y="0"/>
                  </a:cubicBezTo>
                  <a:close/>
                </a:path>
              </a:pathLst>
            </a:custGeom>
            <a:solidFill>
              <a:srgbClr val="EFD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803650" y="2332075"/>
              <a:ext cx="620325" cy="95450"/>
            </a:xfrm>
            <a:custGeom>
              <a:avLst/>
              <a:gdLst/>
              <a:ahLst/>
              <a:cxnLst/>
              <a:rect l="l" t="t" r="r" b="b"/>
              <a:pathLst>
                <a:path w="24813" h="3818" extrusionOk="0">
                  <a:moveTo>
                    <a:pt x="1030" y="0"/>
                  </a:moveTo>
                  <a:cubicBezTo>
                    <a:pt x="925" y="0"/>
                    <a:pt x="817" y="21"/>
                    <a:pt x="720" y="85"/>
                  </a:cubicBezTo>
                  <a:cubicBezTo>
                    <a:pt x="429" y="270"/>
                    <a:pt x="243" y="58"/>
                    <a:pt x="270" y="1779"/>
                  </a:cubicBezTo>
                  <a:cubicBezTo>
                    <a:pt x="294" y="3260"/>
                    <a:pt x="200" y="3760"/>
                    <a:pt x="497" y="3817"/>
                  </a:cubicBezTo>
                  <a:cubicBezTo>
                    <a:pt x="368" y="3253"/>
                    <a:pt x="1" y="1296"/>
                    <a:pt x="750" y="740"/>
                  </a:cubicBezTo>
                  <a:cubicBezTo>
                    <a:pt x="750" y="740"/>
                    <a:pt x="709" y="365"/>
                    <a:pt x="1981" y="365"/>
                  </a:cubicBezTo>
                  <a:cubicBezTo>
                    <a:pt x="2056" y="365"/>
                    <a:pt x="2133" y="368"/>
                    <a:pt x="2218" y="368"/>
                  </a:cubicBezTo>
                  <a:cubicBezTo>
                    <a:pt x="3645" y="416"/>
                    <a:pt x="20152" y="992"/>
                    <a:pt x="23739" y="992"/>
                  </a:cubicBezTo>
                  <a:cubicBezTo>
                    <a:pt x="23958" y="992"/>
                    <a:pt x="24127" y="989"/>
                    <a:pt x="24242" y="986"/>
                  </a:cubicBezTo>
                  <a:cubicBezTo>
                    <a:pt x="24242" y="986"/>
                    <a:pt x="24600" y="986"/>
                    <a:pt x="24812" y="740"/>
                  </a:cubicBezTo>
                  <a:lnTo>
                    <a:pt x="1408" y="85"/>
                  </a:lnTo>
                  <a:cubicBezTo>
                    <a:pt x="1408" y="85"/>
                    <a:pt x="1232" y="0"/>
                    <a:pt x="1030" y="0"/>
                  </a:cubicBezTo>
                  <a:close/>
                </a:path>
              </a:pathLst>
            </a:custGeom>
            <a:solidFill>
              <a:srgbClr val="CBAD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2407400" y="2304400"/>
              <a:ext cx="160475" cy="155325"/>
            </a:xfrm>
            <a:custGeom>
              <a:avLst/>
              <a:gdLst/>
              <a:ahLst/>
              <a:cxnLst/>
              <a:rect l="l" t="t" r="r" b="b"/>
              <a:pathLst>
                <a:path w="6419" h="6213" extrusionOk="0">
                  <a:moveTo>
                    <a:pt x="6101" y="0"/>
                  </a:moveTo>
                  <a:lnTo>
                    <a:pt x="811" y="1455"/>
                  </a:lnTo>
                  <a:lnTo>
                    <a:pt x="736" y="1455"/>
                  </a:lnTo>
                  <a:cubicBezTo>
                    <a:pt x="733" y="1458"/>
                    <a:pt x="733" y="1465"/>
                    <a:pt x="730" y="1472"/>
                  </a:cubicBezTo>
                  <a:cubicBezTo>
                    <a:pt x="1" y="3736"/>
                    <a:pt x="544" y="6034"/>
                    <a:pt x="544" y="6034"/>
                  </a:cubicBezTo>
                  <a:cubicBezTo>
                    <a:pt x="574" y="6108"/>
                    <a:pt x="638" y="6166"/>
                    <a:pt x="730" y="6213"/>
                  </a:cubicBezTo>
                  <a:lnTo>
                    <a:pt x="6419" y="3705"/>
                  </a:lnTo>
                  <a:cubicBezTo>
                    <a:pt x="5889" y="2936"/>
                    <a:pt x="6101" y="0"/>
                    <a:pt x="6101" y="0"/>
                  </a:cubicBezTo>
                  <a:close/>
                </a:path>
              </a:pathLst>
            </a:custGeom>
            <a:solidFill>
              <a:srgbClr val="DFD0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422950" y="2304400"/>
              <a:ext cx="144925" cy="98050"/>
            </a:xfrm>
            <a:custGeom>
              <a:avLst/>
              <a:gdLst/>
              <a:ahLst/>
              <a:cxnLst/>
              <a:rect l="l" t="t" r="r" b="b"/>
              <a:pathLst>
                <a:path w="5797" h="3922" extrusionOk="0">
                  <a:moveTo>
                    <a:pt x="5479" y="0"/>
                  </a:moveTo>
                  <a:lnTo>
                    <a:pt x="189" y="1455"/>
                  </a:lnTo>
                  <a:lnTo>
                    <a:pt x="114" y="1455"/>
                  </a:lnTo>
                  <a:cubicBezTo>
                    <a:pt x="111" y="1458"/>
                    <a:pt x="111" y="1465"/>
                    <a:pt x="108" y="1472"/>
                  </a:cubicBezTo>
                  <a:cubicBezTo>
                    <a:pt x="67" y="1596"/>
                    <a:pt x="30" y="1721"/>
                    <a:pt x="0" y="1847"/>
                  </a:cubicBezTo>
                  <a:cubicBezTo>
                    <a:pt x="102" y="1891"/>
                    <a:pt x="219" y="1908"/>
                    <a:pt x="343" y="1908"/>
                  </a:cubicBezTo>
                  <a:cubicBezTo>
                    <a:pt x="638" y="1908"/>
                    <a:pt x="971" y="1810"/>
                    <a:pt x="1228" y="1741"/>
                  </a:cubicBezTo>
                  <a:cubicBezTo>
                    <a:pt x="1606" y="1637"/>
                    <a:pt x="1994" y="1559"/>
                    <a:pt x="2382" y="1506"/>
                  </a:cubicBezTo>
                  <a:cubicBezTo>
                    <a:pt x="2641" y="1468"/>
                    <a:pt x="2904" y="1442"/>
                    <a:pt x="3165" y="1442"/>
                  </a:cubicBezTo>
                  <a:cubicBezTo>
                    <a:pt x="3381" y="1442"/>
                    <a:pt x="3596" y="1460"/>
                    <a:pt x="3806" y="1506"/>
                  </a:cubicBezTo>
                  <a:cubicBezTo>
                    <a:pt x="4272" y="1607"/>
                    <a:pt x="4721" y="1853"/>
                    <a:pt x="4987" y="2248"/>
                  </a:cubicBezTo>
                  <a:cubicBezTo>
                    <a:pt x="5314" y="2727"/>
                    <a:pt x="5328" y="3338"/>
                    <a:pt x="5300" y="3922"/>
                  </a:cubicBezTo>
                  <a:lnTo>
                    <a:pt x="5797" y="3705"/>
                  </a:lnTo>
                  <a:cubicBezTo>
                    <a:pt x="5267" y="2936"/>
                    <a:pt x="5479" y="0"/>
                    <a:pt x="5479" y="0"/>
                  </a:cubicBezTo>
                  <a:close/>
                </a:path>
              </a:pathLst>
            </a:custGeom>
            <a:solidFill>
              <a:srgbClr val="C9B8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96475" y="2295125"/>
              <a:ext cx="791600" cy="176725"/>
            </a:xfrm>
            <a:custGeom>
              <a:avLst/>
              <a:gdLst/>
              <a:ahLst/>
              <a:cxnLst/>
              <a:rect l="l" t="t" r="r" b="b"/>
              <a:pathLst>
                <a:path w="31664" h="7069" extrusionOk="0">
                  <a:moveTo>
                    <a:pt x="5771" y="0"/>
                  </a:moveTo>
                  <a:lnTo>
                    <a:pt x="1853" y="874"/>
                  </a:lnTo>
                  <a:cubicBezTo>
                    <a:pt x="1853" y="874"/>
                    <a:pt x="1590" y="952"/>
                    <a:pt x="797" y="1033"/>
                  </a:cubicBezTo>
                  <a:cubicBezTo>
                    <a:pt x="1" y="1111"/>
                    <a:pt x="82" y="1772"/>
                    <a:pt x="82" y="1772"/>
                  </a:cubicBezTo>
                  <a:lnTo>
                    <a:pt x="82" y="4789"/>
                  </a:lnTo>
                  <a:cubicBezTo>
                    <a:pt x="82" y="5547"/>
                    <a:pt x="580" y="5780"/>
                    <a:pt x="937" y="5780"/>
                  </a:cubicBezTo>
                  <a:cubicBezTo>
                    <a:pt x="1053" y="5780"/>
                    <a:pt x="1154" y="5755"/>
                    <a:pt x="1219" y="5716"/>
                  </a:cubicBezTo>
                  <a:cubicBezTo>
                    <a:pt x="1377" y="5623"/>
                    <a:pt x="1459" y="5556"/>
                    <a:pt x="1566" y="5556"/>
                  </a:cubicBezTo>
                  <a:cubicBezTo>
                    <a:pt x="1639" y="5556"/>
                    <a:pt x="1724" y="5587"/>
                    <a:pt x="1853" y="5663"/>
                  </a:cubicBezTo>
                  <a:cubicBezTo>
                    <a:pt x="2053" y="5780"/>
                    <a:pt x="2296" y="5801"/>
                    <a:pt x="2449" y="5801"/>
                  </a:cubicBezTo>
                  <a:cubicBezTo>
                    <a:pt x="2538" y="5801"/>
                    <a:pt x="2596" y="5794"/>
                    <a:pt x="2596" y="5794"/>
                  </a:cubicBezTo>
                  <a:cubicBezTo>
                    <a:pt x="2596" y="5794"/>
                    <a:pt x="22893" y="7040"/>
                    <a:pt x="24242" y="7066"/>
                  </a:cubicBezTo>
                  <a:cubicBezTo>
                    <a:pt x="24333" y="7068"/>
                    <a:pt x="24420" y="7069"/>
                    <a:pt x="24503" y="7069"/>
                  </a:cubicBezTo>
                  <a:cubicBezTo>
                    <a:pt x="25660" y="7069"/>
                    <a:pt x="26118" y="6907"/>
                    <a:pt x="26118" y="6907"/>
                  </a:cubicBezTo>
                  <a:cubicBezTo>
                    <a:pt x="26118" y="6907"/>
                    <a:pt x="29931" y="5214"/>
                    <a:pt x="30778" y="4870"/>
                  </a:cubicBezTo>
                  <a:cubicBezTo>
                    <a:pt x="31625" y="4526"/>
                    <a:pt x="31625" y="4445"/>
                    <a:pt x="31649" y="4050"/>
                  </a:cubicBezTo>
                  <a:cubicBezTo>
                    <a:pt x="31664" y="3828"/>
                    <a:pt x="31441" y="3779"/>
                    <a:pt x="31241" y="3779"/>
                  </a:cubicBezTo>
                  <a:cubicBezTo>
                    <a:pt x="31082" y="3779"/>
                    <a:pt x="30937" y="3810"/>
                    <a:pt x="30937" y="3810"/>
                  </a:cubicBezTo>
                  <a:cubicBezTo>
                    <a:pt x="30929" y="3809"/>
                    <a:pt x="30920" y="3808"/>
                    <a:pt x="30911" y="3808"/>
                  </a:cubicBezTo>
                  <a:cubicBezTo>
                    <a:pt x="30714" y="3808"/>
                    <a:pt x="30090" y="4050"/>
                    <a:pt x="30090" y="4050"/>
                  </a:cubicBezTo>
                  <a:lnTo>
                    <a:pt x="24981" y="6405"/>
                  </a:lnTo>
                  <a:cubicBezTo>
                    <a:pt x="24981" y="6405"/>
                    <a:pt x="2197" y="5426"/>
                    <a:pt x="1907" y="5302"/>
                  </a:cubicBezTo>
                  <a:cubicBezTo>
                    <a:pt x="1771" y="5244"/>
                    <a:pt x="1663" y="5222"/>
                    <a:pt x="1535" y="5222"/>
                  </a:cubicBezTo>
                  <a:cubicBezTo>
                    <a:pt x="1391" y="5222"/>
                    <a:pt x="1222" y="5250"/>
                    <a:pt x="956" y="5291"/>
                  </a:cubicBezTo>
                  <a:cubicBezTo>
                    <a:pt x="916" y="5297"/>
                    <a:pt x="880" y="5301"/>
                    <a:pt x="848" y="5301"/>
                  </a:cubicBezTo>
                  <a:cubicBezTo>
                    <a:pt x="473" y="5301"/>
                    <a:pt x="583" y="4839"/>
                    <a:pt x="557" y="3257"/>
                  </a:cubicBezTo>
                  <a:cubicBezTo>
                    <a:pt x="530" y="1536"/>
                    <a:pt x="716" y="1748"/>
                    <a:pt x="1007" y="1563"/>
                  </a:cubicBezTo>
                  <a:cubicBezTo>
                    <a:pt x="1104" y="1501"/>
                    <a:pt x="1213" y="1480"/>
                    <a:pt x="1315" y="1480"/>
                  </a:cubicBezTo>
                  <a:cubicBezTo>
                    <a:pt x="1519" y="1480"/>
                    <a:pt x="1695" y="1563"/>
                    <a:pt x="1695" y="1563"/>
                  </a:cubicBezTo>
                  <a:lnTo>
                    <a:pt x="25271" y="2224"/>
                  </a:lnTo>
                  <a:cubicBezTo>
                    <a:pt x="25294" y="2225"/>
                    <a:pt x="25315" y="2225"/>
                    <a:pt x="25336" y="2225"/>
                  </a:cubicBezTo>
                  <a:cubicBezTo>
                    <a:pt x="25784" y="2225"/>
                    <a:pt x="25855" y="2089"/>
                    <a:pt x="25855" y="2089"/>
                  </a:cubicBezTo>
                  <a:cubicBezTo>
                    <a:pt x="25855" y="2089"/>
                    <a:pt x="30299" y="689"/>
                    <a:pt x="30593" y="530"/>
                  </a:cubicBezTo>
                  <a:cubicBezTo>
                    <a:pt x="30883" y="371"/>
                    <a:pt x="30566" y="0"/>
                    <a:pt x="30566" y="0"/>
                  </a:cubicBezTo>
                  <a:close/>
                </a:path>
              </a:pathLst>
            </a:custGeom>
            <a:solidFill>
              <a:srgbClr val="DCA2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2079250" y="2321200"/>
              <a:ext cx="220100" cy="18150"/>
            </a:xfrm>
            <a:custGeom>
              <a:avLst/>
              <a:gdLst/>
              <a:ahLst/>
              <a:cxnLst/>
              <a:rect l="l" t="t" r="r" b="b"/>
              <a:pathLst>
                <a:path w="8804" h="726" extrusionOk="0">
                  <a:moveTo>
                    <a:pt x="517" y="0"/>
                  </a:moveTo>
                  <a:cubicBezTo>
                    <a:pt x="244" y="54"/>
                    <a:pt x="34" y="145"/>
                    <a:pt x="14" y="304"/>
                  </a:cubicBezTo>
                  <a:cubicBezTo>
                    <a:pt x="1" y="415"/>
                    <a:pt x="112" y="499"/>
                    <a:pt x="220" y="537"/>
                  </a:cubicBezTo>
                  <a:cubicBezTo>
                    <a:pt x="402" y="604"/>
                    <a:pt x="598" y="614"/>
                    <a:pt x="794" y="614"/>
                  </a:cubicBezTo>
                  <a:lnTo>
                    <a:pt x="939" y="614"/>
                  </a:lnTo>
                  <a:cubicBezTo>
                    <a:pt x="1378" y="608"/>
                    <a:pt x="1816" y="604"/>
                    <a:pt x="2255" y="604"/>
                  </a:cubicBezTo>
                  <a:cubicBezTo>
                    <a:pt x="3695" y="604"/>
                    <a:pt x="5133" y="638"/>
                    <a:pt x="6570" y="705"/>
                  </a:cubicBezTo>
                  <a:cubicBezTo>
                    <a:pt x="6783" y="716"/>
                    <a:pt x="6999" y="725"/>
                    <a:pt x="7215" y="725"/>
                  </a:cubicBezTo>
                  <a:cubicBezTo>
                    <a:pt x="7681" y="725"/>
                    <a:pt x="8146" y="678"/>
                    <a:pt x="8561" y="479"/>
                  </a:cubicBezTo>
                  <a:cubicBezTo>
                    <a:pt x="8676" y="426"/>
                    <a:pt x="8804" y="317"/>
                    <a:pt x="8763" y="196"/>
                  </a:cubicBezTo>
                  <a:cubicBezTo>
                    <a:pt x="8733" y="102"/>
                    <a:pt x="8618" y="68"/>
                    <a:pt x="8520" y="51"/>
                  </a:cubicBezTo>
                  <a:cubicBezTo>
                    <a:pt x="8439" y="37"/>
                    <a:pt x="8358" y="27"/>
                    <a:pt x="8278" y="13"/>
                  </a:cubicBezTo>
                  <a:cubicBezTo>
                    <a:pt x="8173" y="102"/>
                    <a:pt x="8065" y="183"/>
                    <a:pt x="7958" y="256"/>
                  </a:cubicBezTo>
                  <a:cubicBezTo>
                    <a:pt x="7897" y="300"/>
                    <a:pt x="7839" y="337"/>
                    <a:pt x="7779" y="378"/>
                  </a:cubicBezTo>
                  <a:cubicBezTo>
                    <a:pt x="7762" y="385"/>
                    <a:pt x="7343" y="608"/>
                    <a:pt x="6483" y="608"/>
                  </a:cubicBezTo>
                  <a:cubicBezTo>
                    <a:pt x="6145" y="608"/>
                    <a:pt x="5744" y="574"/>
                    <a:pt x="5268" y="479"/>
                  </a:cubicBezTo>
                  <a:cubicBezTo>
                    <a:pt x="5261" y="479"/>
                    <a:pt x="5254" y="476"/>
                    <a:pt x="5248" y="476"/>
                  </a:cubicBezTo>
                  <a:cubicBezTo>
                    <a:pt x="4893" y="405"/>
                    <a:pt x="4543" y="381"/>
                    <a:pt x="4202" y="381"/>
                  </a:cubicBezTo>
                  <a:cubicBezTo>
                    <a:pt x="3868" y="381"/>
                    <a:pt x="3540" y="401"/>
                    <a:pt x="3220" y="426"/>
                  </a:cubicBezTo>
                  <a:cubicBezTo>
                    <a:pt x="2899" y="449"/>
                    <a:pt x="2585" y="469"/>
                    <a:pt x="2281" y="469"/>
                  </a:cubicBezTo>
                  <a:cubicBezTo>
                    <a:pt x="1677" y="469"/>
                    <a:pt x="1107" y="385"/>
                    <a:pt x="578" y="37"/>
                  </a:cubicBezTo>
                  <a:cubicBezTo>
                    <a:pt x="557" y="27"/>
                    <a:pt x="537" y="13"/>
                    <a:pt x="517" y="0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2292750" y="2330900"/>
              <a:ext cx="23825" cy="11750"/>
            </a:xfrm>
            <a:custGeom>
              <a:avLst/>
              <a:gdLst/>
              <a:ahLst/>
              <a:cxnLst/>
              <a:rect l="l" t="t" r="r" b="b"/>
              <a:pathLst>
                <a:path w="953" h="470" extrusionOk="0">
                  <a:moveTo>
                    <a:pt x="511" y="0"/>
                  </a:moveTo>
                  <a:cubicBezTo>
                    <a:pt x="359" y="0"/>
                    <a:pt x="200" y="58"/>
                    <a:pt x="86" y="155"/>
                  </a:cubicBezTo>
                  <a:cubicBezTo>
                    <a:pt x="41" y="189"/>
                    <a:pt x="5" y="233"/>
                    <a:pt x="5" y="287"/>
                  </a:cubicBezTo>
                  <a:cubicBezTo>
                    <a:pt x="1" y="354"/>
                    <a:pt x="65" y="405"/>
                    <a:pt x="129" y="432"/>
                  </a:cubicBezTo>
                  <a:cubicBezTo>
                    <a:pt x="200" y="459"/>
                    <a:pt x="274" y="469"/>
                    <a:pt x="352" y="469"/>
                  </a:cubicBezTo>
                  <a:cubicBezTo>
                    <a:pt x="413" y="469"/>
                    <a:pt x="474" y="463"/>
                    <a:pt x="534" y="459"/>
                  </a:cubicBezTo>
                  <a:cubicBezTo>
                    <a:pt x="669" y="446"/>
                    <a:pt x="824" y="425"/>
                    <a:pt x="912" y="317"/>
                  </a:cubicBezTo>
                  <a:cubicBezTo>
                    <a:pt x="936" y="287"/>
                    <a:pt x="952" y="253"/>
                    <a:pt x="952" y="213"/>
                  </a:cubicBezTo>
                  <a:cubicBezTo>
                    <a:pt x="949" y="186"/>
                    <a:pt x="936" y="159"/>
                    <a:pt x="922" y="135"/>
                  </a:cubicBezTo>
                  <a:cubicBezTo>
                    <a:pt x="828" y="4"/>
                    <a:pt x="693" y="10"/>
                    <a:pt x="547" y="0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2298150" y="2323625"/>
              <a:ext cx="11000" cy="5775"/>
            </a:xfrm>
            <a:custGeom>
              <a:avLst/>
              <a:gdLst/>
              <a:ahLst/>
              <a:cxnLst/>
              <a:rect l="l" t="t" r="r" b="b"/>
              <a:pathLst>
                <a:path w="440" h="231" extrusionOk="0">
                  <a:moveTo>
                    <a:pt x="264" y="1"/>
                  </a:moveTo>
                  <a:cubicBezTo>
                    <a:pt x="143" y="1"/>
                    <a:pt x="1" y="72"/>
                    <a:pt x="82" y="183"/>
                  </a:cubicBezTo>
                  <a:cubicBezTo>
                    <a:pt x="102" y="210"/>
                    <a:pt x="139" y="220"/>
                    <a:pt x="169" y="223"/>
                  </a:cubicBezTo>
                  <a:cubicBezTo>
                    <a:pt x="194" y="227"/>
                    <a:pt x="214" y="231"/>
                    <a:pt x="234" y="231"/>
                  </a:cubicBezTo>
                  <a:lnTo>
                    <a:pt x="254" y="231"/>
                  </a:lnTo>
                  <a:cubicBezTo>
                    <a:pt x="295" y="227"/>
                    <a:pt x="335" y="214"/>
                    <a:pt x="369" y="190"/>
                  </a:cubicBezTo>
                  <a:cubicBezTo>
                    <a:pt x="382" y="176"/>
                    <a:pt x="392" y="163"/>
                    <a:pt x="399" y="146"/>
                  </a:cubicBezTo>
                  <a:cubicBezTo>
                    <a:pt x="440" y="45"/>
                    <a:pt x="359" y="1"/>
                    <a:pt x="264" y="1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2076375" y="2318325"/>
              <a:ext cx="9500" cy="4750"/>
            </a:xfrm>
            <a:custGeom>
              <a:avLst/>
              <a:gdLst/>
              <a:ahLst/>
              <a:cxnLst/>
              <a:rect l="l" t="t" r="r" b="b"/>
              <a:pathLst>
                <a:path w="380" h="190" extrusionOk="0">
                  <a:moveTo>
                    <a:pt x="227" y="0"/>
                  </a:moveTo>
                  <a:cubicBezTo>
                    <a:pt x="149" y="0"/>
                    <a:pt x="68" y="41"/>
                    <a:pt x="21" y="91"/>
                  </a:cubicBezTo>
                  <a:cubicBezTo>
                    <a:pt x="15" y="102"/>
                    <a:pt x="4" y="111"/>
                    <a:pt x="4" y="122"/>
                  </a:cubicBezTo>
                  <a:cubicBezTo>
                    <a:pt x="1" y="139"/>
                    <a:pt x="11" y="152"/>
                    <a:pt x="24" y="162"/>
                  </a:cubicBezTo>
                  <a:cubicBezTo>
                    <a:pt x="35" y="169"/>
                    <a:pt x="51" y="176"/>
                    <a:pt x="65" y="179"/>
                  </a:cubicBezTo>
                  <a:cubicBezTo>
                    <a:pt x="96" y="186"/>
                    <a:pt x="126" y="189"/>
                    <a:pt x="160" y="189"/>
                  </a:cubicBezTo>
                  <a:cubicBezTo>
                    <a:pt x="213" y="189"/>
                    <a:pt x="267" y="176"/>
                    <a:pt x="322" y="156"/>
                  </a:cubicBezTo>
                  <a:cubicBezTo>
                    <a:pt x="348" y="145"/>
                    <a:pt x="375" y="125"/>
                    <a:pt x="379" y="98"/>
                  </a:cubicBezTo>
                  <a:cubicBezTo>
                    <a:pt x="379" y="68"/>
                    <a:pt x="355" y="47"/>
                    <a:pt x="331" y="30"/>
                  </a:cubicBezTo>
                  <a:cubicBezTo>
                    <a:pt x="301" y="10"/>
                    <a:pt x="264" y="0"/>
                    <a:pt x="227" y="0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2076300" y="2323975"/>
              <a:ext cx="3400" cy="1875"/>
            </a:xfrm>
            <a:custGeom>
              <a:avLst/>
              <a:gdLst/>
              <a:ahLst/>
              <a:cxnLst/>
              <a:rect l="l" t="t" r="r" b="b"/>
              <a:pathLst>
                <a:path w="136" h="75" extrusionOk="0">
                  <a:moveTo>
                    <a:pt x="65" y="0"/>
                  </a:moveTo>
                  <a:cubicBezTo>
                    <a:pt x="51" y="4"/>
                    <a:pt x="38" y="11"/>
                    <a:pt x="24" y="17"/>
                  </a:cubicBezTo>
                  <a:cubicBezTo>
                    <a:pt x="18" y="21"/>
                    <a:pt x="4" y="27"/>
                    <a:pt x="4" y="41"/>
                  </a:cubicBezTo>
                  <a:cubicBezTo>
                    <a:pt x="1" y="47"/>
                    <a:pt x="7" y="58"/>
                    <a:pt x="14" y="61"/>
                  </a:cubicBezTo>
                  <a:cubicBezTo>
                    <a:pt x="24" y="68"/>
                    <a:pt x="31" y="68"/>
                    <a:pt x="41" y="72"/>
                  </a:cubicBezTo>
                  <a:cubicBezTo>
                    <a:pt x="54" y="72"/>
                    <a:pt x="71" y="75"/>
                    <a:pt x="88" y="75"/>
                  </a:cubicBezTo>
                  <a:lnTo>
                    <a:pt x="102" y="75"/>
                  </a:lnTo>
                  <a:cubicBezTo>
                    <a:pt x="112" y="72"/>
                    <a:pt x="122" y="72"/>
                    <a:pt x="129" y="64"/>
                  </a:cubicBezTo>
                  <a:cubicBezTo>
                    <a:pt x="132" y="61"/>
                    <a:pt x="132" y="55"/>
                    <a:pt x="132" y="51"/>
                  </a:cubicBezTo>
                  <a:cubicBezTo>
                    <a:pt x="135" y="47"/>
                    <a:pt x="135" y="44"/>
                    <a:pt x="135" y="44"/>
                  </a:cubicBezTo>
                  <a:cubicBezTo>
                    <a:pt x="132" y="31"/>
                    <a:pt x="122" y="17"/>
                    <a:pt x="112" y="11"/>
                  </a:cubicBezTo>
                  <a:cubicBezTo>
                    <a:pt x="99" y="4"/>
                    <a:pt x="88" y="0"/>
                    <a:pt x="78" y="0"/>
                  </a:cubicBezTo>
                  <a:close/>
                </a:path>
              </a:pathLst>
            </a:custGeom>
            <a:solidFill>
              <a:srgbClr val="B561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2270575" y="2376775"/>
              <a:ext cx="143875" cy="6775"/>
            </a:xfrm>
            <a:custGeom>
              <a:avLst/>
              <a:gdLst/>
              <a:ahLst/>
              <a:cxnLst/>
              <a:rect l="l" t="t" r="r" b="b"/>
              <a:pathLst>
                <a:path w="5755" h="271" extrusionOk="0">
                  <a:moveTo>
                    <a:pt x="34" y="0"/>
                  </a:moveTo>
                  <a:cubicBezTo>
                    <a:pt x="17" y="0"/>
                    <a:pt x="4" y="14"/>
                    <a:pt x="4" y="31"/>
                  </a:cubicBezTo>
                  <a:cubicBezTo>
                    <a:pt x="1" y="48"/>
                    <a:pt x="14" y="61"/>
                    <a:pt x="31" y="65"/>
                  </a:cubicBezTo>
                  <a:lnTo>
                    <a:pt x="5720" y="271"/>
                  </a:lnTo>
                  <a:cubicBezTo>
                    <a:pt x="5737" y="271"/>
                    <a:pt x="5751" y="257"/>
                    <a:pt x="5751" y="240"/>
                  </a:cubicBezTo>
                  <a:cubicBezTo>
                    <a:pt x="5754" y="223"/>
                    <a:pt x="5740" y="210"/>
                    <a:pt x="5723" y="21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2354700" y="2387400"/>
              <a:ext cx="59750" cy="3750"/>
            </a:xfrm>
            <a:custGeom>
              <a:avLst/>
              <a:gdLst/>
              <a:ahLst/>
              <a:cxnLst/>
              <a:rect l="l" t="t" r="r" b="b"/>
              <a:pathLst>
                <a:path w="2390" h="150" extrusionOk="0">
                  <a:moveTo>
                    <a:pt x="30" y="1"/>
                  </a:moveTo>
                  <a:cubicBezTo>
                    <a:pt x="17" y="1"/>
                    <a:pt x="0" y="14"/>
                    <a:pt x="0" y="31"/>
                  </a:cubicBezTo>
                  <a:cubicBezTo>
                    <a:pt x="0" y="48"/>
                    <a:pt x="13" y="61"/>
                    <a:pt x="30" y="61"/>
                  </a:cubicBezTo>
                  <a:lnTo>
                    <a:pt x="2355" y="150"/>
                  </a:lnTo>
                  <a:cubicBezTo>
                    <a:pt x="2372" y="150"/>
                    <a:pt x="2386" y="136"/>
                    <a:pt x="2386" y="119"/>
                  </a:cubicBezTo>
                  <a:cubicBezTo>
                    <a:pt x="2389" y="102"/>
                    <a:pt x="2375" y="89"/>
                    <a:pt x="2358" y="89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2361500" y="2404050"/>
              <a:ext cx="103725" cy="22350"/>
            </a:xfrm>
            <a:custGeom>
              <a:avLst/>
              <a:gdLst/>
              <a:ahLst/>
              <a:cxnLst/>
              <a:rect l="l" t="t" r="r" b="b"/>
              <a:pathLst>
                <a:path w="4149" h="894" extrusionOk="0">
                  <a:moveTo>
                    <a:pt x="4114" y="0"/>
                  </a:moveTo>
                  <a:cubicBezTo>
                    <a:pt x="4110" y="0"/>
                    <a:pt x="4106" y="1"/>
                    <a:pt x="4101" y="3"/>
                  </a:cubicBezTo>
                  <a:lnTo>
                    <a:pt x="2211" y="833"/>
                  </a:lnTo>
                  <a:lnTo>
                    <a:pt x="35" y="736"/>
                  </a:lnTo>
                  <a:cubicBezTo>
                    <a:pt x="33" y="735"/>
                    <a:pt x="31" y="735"/>
                    <a:pt x="29" y="735"/>
                  </a:cubicBezTo>
                  <a:cubicBezTo>
                    <a:pt x="15" y="735"/>
                    <a:pt x="4" y="747"/>
                    <a:pt x="4" y="762"/>
                  </a:cubicBezTo>
                  <a:cubicBezTo>
                    <a:pt x="1" y="779"/>
                    <a:pt x="15" y="796"/>
                    <a:pt x="32" y="796"/>
                  </a:cubicBezTo>
                  <a:lnTo>
                    <a:pt x="2215" y="894"/>
                  </a:lnTo>
                  <a:lnTo>
                    <a:pt x="2228" y="894"/>
                  </a:lnTo>
                  <a:lnTo>
                    <a:pt x="4125" y="57"/>
                  </a:lnTo>
                  <a:cubicBezTo>
                    <a:pt x="4142" y="51"/>
                    <a:pt x="4148" y="33"/>
                    <a:pt x="4142" y="16"/>
                  </a:cubicBezTo>
                  <a:cubicBezTo>
                    <a:pt x="4136" y="6"/>
                    <a:pt x="4126" y="0"/>
                    <a:pt x="4114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2416600" y="2417125"/>
              <a:ext cx="35375" cy="15950"/>
            </a:xfrm>
            <a:custGeom>
              <a:avLst/>
              <a:gdLst/>
              <a:ahLst/>
              <a:cxnLst/>
              <a:rect l="l" t="t" r="r" b="b"/>
              <a:pathLst>
                <a:path w="1415" h="638" extrusionOk="0">
                  <a:moveTo>
                    <a:pt x="1380" y="0"/>
                  </a:moveTo>
                  <a:cubicBezTo>
                    <a:pt x="1376" y="0"/>
                    <a:pt x="1372" y="1"/>
                    <a:pt x="1368" y="3"/>
                  </a:cubicBezTo>
                  <a:lnTo>
                    <a:pt x="24" y="580"/>
                  </a:lnTo>
                  <a:cubicBezTo>
                    <a:pt x="7" y="587"/>
                    <a:pt x="1" y="604"/>
                    <a:pt x="7" y="621"/>
                  </a:cubicBezTo>
                  <a:cubicBezTo>
                    <a:pt x="14" y="631"/>
                    <a:pt x="24" y="638"/>
                    <a:pt x="38" y="638"/>
                  </a:cubicBezTo>
                  <a:cubicBezTo>
                    <a:pt x="41" y="638"/>
                    <a:pt x="44" y="638"/>
                    <a:pt x="47" y="634"/>
                  </a:cubicBezTo>
                  <a:lnTo>
                    <a:pt x="1391" y="60"/>
                  </a:lnTo>
                  <a:cubicBezTo>
                    <a:pt x="1408" y="54"/>
                    <a:pt x="1415" y="37"/>
                    <a:pt x="1408" y="20"/>
                  </a:cubicBezTo>
                  <a:cubicBezTo>
                    <a:pt x="1403" y="7"/>
                    <a:pt x="1392" y="0"/>
                    <a:pt x="1380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2450175" y="2355925"/>
              <a:ext cx="86175" cy="28300"/>
            </a:xfrm>
            <a:custGeom>
              <a:avLst/>
              <a:gdLst/>
              <a:ahLst/>
              <a:cxnLst/>
              <a:rect l="l" t="t" r="r" b="b"/>
              <a:pathLst>
                <a:path w="3447" h="1132" extrusionOk="0">
                  <a:moveTo>
                    <a:pt x="3410" y="0"/>
                  </a:moveTo>
                  <a:cubicBezTo>
                    <a:pt x="3407" y="0"/>
                    <a:pt x="3404" y="1"/>
                    <a:pt x="3402" y="1"/>
                  </a:cubicBezTo>
                  <a:lnTo>
                    <a:pt x="28" y="1074"/>
                  </a:lnTo>
                  <a:cubicBezTo>
                    <a:pt x="11" y="1077"/>
                    <a:pt x="0" y="1094"/>
                    <a:pt x="8" y="1111"/>
                  </a:cubicBezTo>
                  <a:cubicBezTo>
                    <a:pt x="11" y="1125"/>
                    <a:pt x="25" y="1132"/>
                    <a:pt x="37" y="1132"/>
                  </a:cubicBezTo>
                  <a:lnTo>
                    <a:pt x="45" y="1132"/>
                  </a:lnTo>
                  <a:lnTo>
                    <a:pt x="3422" y="62"/>
                  </a:lnTo>
                  <a:cubicBezTo>
                    <a:pt x="3436" y="55"/>
                    <a:pt x="3446" y="38"/>
                    <a:pt x="3442" y="21"/>
                  </a:cubicBezTo>
                  <a:cubicBezTo>
                    <a:pt x="3437" y="7"/>
                    <a:pt x="3424" y="0"/>
                    <a:pt x="3410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2499600" y="2359850"/>
              <a:ext cx="52500" cy="18575"/>
            </a:xfrm>
            <a:custGeom>
              <a:avLst/>
              <a:gdLst/>
              <a:ahLst/>
              <a:cxnLst/>
              <a:rect l="l" t="t" r="r" b="b"/>
              <a:pathLst>
                <a:path w="2100" h="743" extrusionOk="0">
                  <a:moveTo>
                    <a:pt x="2065" y="1"/>
                  </a:moveTo>
                  <a:cubicBezTo>
                    <a:pt x="2062" y="1"/>
                    <a:pt x="2059" y="1"/>
                    <a:pt x="2056" y="3"/>
                  </a:cubicBezTo>
                  <a:lnTo>
                    <a:pt x="24" y="681"/>
                  </a:lnTo>
                  <a:cubicBezTo>
                    <a:pt x="11" y="685"/>
                    <a:pt x="1" y="705"/>
                    <a:pt x="7" y="718"/>
                  </a:cubicBezTo>
                  <a:cubicBezTo>
                    <a:pt x="11" y="732"/>
                    <a:pt x="21" y="742"/>
                    <a:pt x="35" y="742"/>
                  </a:cubicBezTo>
                  <a:cubicBezTo>
                    <a:pt x="38" y="742"/>
                    <a:pt x="41" y="742"/>
                    <a:pt x="45" y="738"/>
                  </a:cubicBezTo>
                  <a:lnTo>
                    <a:pt x="2072" y="60"/>
                  </a:lnTo>
                  <a:cubicBezTo>
                    <a:pt x="2089" y="57"/>
                    <a:pt x="2100" y="40"/>
                    <a:pt x="2093" y="23"/>
                  </a:cubicBezTo>
                  <a:cubicBezTo>
                    <a:pt x="2090" y="10"/>
                    <a:pt x="2077" y="1"/>
                    <a:pt x="2065" y="1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2448075" y="2333200"/>
              <a:ext cx="102250" cy="34825"/>
            </a:xfrm>
            <a:custGeom>
              <a:avLst/>
              <a:gdLst/>
              <a:ahLst/>
              <a:cxnLst/>
              <a:rect l="l" t="t" r="r" b="b"/>
              <a:pathLst>
                <a:path w="4090" h="1393" extrusionOk="0">
                  <a:moveTo>
                    <a:pt x="4056" y="0"/>
                  </a:moveTo>
                  <a:cubicBezTo>
                    <a:pt x="4053" y="0"/>
                    <a:pt x="4049" y="1"/>
                    <a:pt x="4046" y="2"/>
                  </a:cubicBezTo>
                  <a:lnTo>
                    <a:pt x="28" y="1332"/>
                  </a:lnTo>
                  <a:cubicBezTo>
                    <a:pt x="11" y="1335"/>
                    <a:pt x="0" y="1352"/>
                    <a:pt x="7" y="1369"/>
                  </a:cubicBezTo>
                  <a:cubicBezTo>
                    <a:pt x="11" y="1383"/>
                    <a:pt x="24" y="1393"/>
                    <a:pt x="37" y="1393"/>
                  </a:cubicBezTo>
                  <a:cubicBezTo>
                    <a:pt x="41" y="1393"/>
                    <a:pt x="44" y="1390"/>
                    <a:pt x="48" y="1390"/>
                  </a:cubicBezTo>
                  <a:lnTo>
                    <a:pt x="4066" y="60"/>
                  </a:lnTo>
                  <a:cubicBezTo>
                    <a:pt x="4080" y="57"/>
                    <a:pt x="4090" y="36"/>
                    <a:pt x="4083" y="23"/>
                  </a:cubicBezTo>
                  <a:cubicBezTo>
                    <a:pt x="4081" y="10"/>
                    <a:pt x="4069" y="0"/>
                    <a:pt x="4056" y="0"/>
                  </a:cubicBez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854850" y="2414500"/>
              <a:ext cx="190025" cy="9475"/>
            </a:xfrm>
            <a:custGeom>
              <a:avLst/>
              <a:gdLst/>
              <a:ahLst/>
              <a:cxnLst/>
              <a:rect l="l" t="t" r="r" b="b"/>
              <a:pathLst>
                <a:path w="7601" h="379" extrusionOk="0">
                  <a:moveTo>
                    <a:pt x="35" y="0"/>
                  </a:moveTo>
                  <a:cubicBezTo>
                    <a:pt x="18" y="0"/>
                    <a:pt x="4" y="10"/>
                    <a:pt x="1" y="27"/>
                  </a:cubicBezTo>
                  <a:cubicBezTo>
                    <a:pt x="1" y="44"/>
                    <a:pt x="14" y="61"/>
                    <a:pt x="31" y="61"/>
                  </a:cubicBezTo>
                  <a:lnTo>
                    <a:pt x="7569" y="378"/>
                  </a:lnTo>
                  <a:cubicBezTo>
                    <a:pt x="7586" y="378"/>
                    <a:pt x="7600" y="365"/>
                    <a:pt x="7600" y="348"/>
                  </a:cubicBezTo>
                  <a:cubicBezTo>
                    <a:pt x="7600" y="331"/>
                    <a:pt x="7586" y="318"/>
                    <a:pt x="7569" y="31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902100" y="2406225"/>
              <a:ext cx="103875" cy="6700"/>
            </a:xfrm>
            <a:custGeom>
              <a:avLst/>
              <a:gdLst/>
              <a:ahLst/>
              <a:cxnLst/>
              <a:rect l="l" t="t" r="r" b="b"/>
              <a:pathLst>
                <a:path w="4155" h="268" extrusionOk="0">
                  <a:moveTo>
                    <a:pt x="34" y="1"/>
                  </a:moveTo>
                  <a:cubicBezTo>
                    <a:pt x="14" y="1"/>
                    <a:pt x="1" y="10"/>
                    <a:pt x="1" y="31"/>
                  </a:cubicBezTo>
                  <a:cubicBezTo>
                    <a:pt x="1" y="48"/>
                    <a:pt x="14" y="61"/>
                    <a:pt x="31" y="61"/>
                  </a:cubicBezTo>
                  <a:lnTo>
                    <a:pt x="4120" y="267"/>
                  </a:lnTo>
                  <a:lnTo>
                    <a:pt x="4124" y="267"/>
                  </a:lnTo>
                  <a:cubicBezTo>
                    <a:pt x="4141" y="267"/>
                    <a:pt x="4154" y="253"/>
                    <a:pt x="4154" y="236"/>
                  </a:cubicBezTo>
                  <a:cubicBezTo>
                    <a:pt x="4154" y="219"/>
                    <a:pt x="4141" y="206"/>
                    <a:pt x="4124" y="20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854850" y="2366400"/>
              <a:ext cx="167575" cy="6450"/>
            </a:xfrm>
            <a:custGeom>
              <a:avLst/>
              <a:gdLst/>
              <a:ahLst/>
              <a:cxnLst/>
              <a:rect l="l" t="t" r="r" b="b"/>
              <a:pathLst>
                <a:path w="6703" h="258" extrusionOk="0">
                  <a:moveTo>
                    <a:pt x="35" y="1"/>
                  </a:moveTo>
                  <a:cubicBezTo>
                    <a:pt x="14" y="4"/>
                    <a:pt x="4" y="15"/>
                    <a:pt x="1" y="31"/>
                  </a:cubicBezTo>
                  <a:cubicBezTo>
                    <a:pt x="1" y="48"/>
                    <a:pt x="14" y="62"/>
                    <a:pt x="31" y="65"/>
                  </a:cubicBezTo>
                  <a:lnTo>
                    <a:pt x="6672" y="258"/>
                  </a:lnTo>
                  <a:cubicBezTo>
                    <a:pt x="6689" y="258"/>
                    <a:pt x="6702" y="244"/>
                    <a:pt x="6702" y="227"/>
                  </a:cubicBezTo>
                  <a:cubicBezTo>
                    <a:pt x="6702" y="210"/>
                    <a:pt x="6689" y="193"/>
                    <a:pt x="6672" y="193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960650" y="2362525"/>
              <a:ext cx="87925" cy="5500"/>
            </a:xfrm>
            <a:custGeom>
              <a:avLst/>
              <a:gdLst/>
              <a:ahLst/>
              <a:cxnLst/>
              <a:rect l="l" t="t" r="r" b="b"/>
              <a:pathLst>
                <a:path w="3517" h="220" extrusionOk="0">
                  <a:moveTo>
                    <a:pt x="34" y="0"/>
                  </a:moveTo>
                  <a:cubicBezTo>
                    <a:pt x="14" y="0"/>
                    <a:pt x="3" y="11"/>
                    <a:pt x="0" y="28"/>
                  </a:cubicBezTo>
                  <a:cubicBezTo>
                    <a:pt x="0" y="44"/>
                    <a:pt x="14" y="61"/>
                    <a:pt x="31" y="61"/>
                  </a:cubicBezTo>
                  <a:lnTo>
                    <a:pt x="3482" y="220"/>
                  </a:lnTo>
                  <a:lnTo>
                    <a:pt x="3486" y="220"/>
                  </a:lnTo>
                  <a:cubicBezTo>
                    <a:pt x="3499" y="220"/>
                    <a:pt x="3513" y="206"/>
                    <a:pt x="3516" y="190"/>
                  </a:cubicBezTo>
                  <a:cubicBezTo>
                    <a:pt x="3516" y="173"/>
                    <a:pt x="3503" y="156"/>
                    <a:pt x="3486" y="156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2156525" y="2422425"/>
              <a:ext cx="174725" cy="10650"/>
            </a:xfrm>
            <a:custGeom>
              <a:avLst/>
              <a:gdLst/>
              <a:ahLst/>
              <a:cxnLst/>
              <a:rect l="l" t="t" r="r" b="b"/>
              <a:pathLst>
                <a:path w="6989" h="426" extrusionOk="0">
                  <a:moveTo>
                    <a:pt x="34" y="1"/>
                  </a:moveTo>
                  <a:cubicBezTo>
                    <a:pt x="14" y="1"/>
                    <a:pt x="0" y="10"/>
                    <a:pt x="0" y="27"/>
                  </a:cubicBezTo>
                  <a:cubicBezTo>
                    <a:pt x="0" y="44"/>
                    <a:pt x="14" y="61"/>
                    <a:pt x="31" y="61"/>
                  </a:cubicBezTo>
                  <a:lnTo>
                    <a:pt x="6955" y="426"/>
                  </a:lnTo>
                  <a:cubicBezTo>
                    <a:pt x="6972" y="426"/>
                    <a:pt x="6985" y="412"/>
                    <a:pt x="6988" y="395"/>
                  </a:cubicBezTo>
                  <a:cubicBezTo>
                    <a:pt x="6988" y="378"/>
                    <a:pt x="6975" y="365"/>
                    <a:pt x="6958" y="365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2121950" y="2411300"/>
              <a:ext cx="108825" cy="7425"/>
            </a:xfrm>
            <a:custGeom>
              <a:avLst/>
              <a:gdLst/>
              <a:ahLst/>
              <a:cxnLst/>
              <a:rect l="l" t="t" r="r" b="b"/>
              <a:pathLst>
                <a:path w="4353" h="297" extrusionOk="0">
                  <a:moveTo>
                    <a:pt x="34" y="0"/>
                  </a:moveTo>
                  <a:cubicBezTo>
                    <a:pt x="17" y="3"/>
                    <a:pt x="3" y="13"/>
                    <a:pt x="3" y="30"/>
                  </a:cubicBezTo>
                  <a:cubicBezTo>
                    <a:pt x="0" y="47"/>
                    <a:pt x="14" y="61"/>
                    <a:pt x="30" y="64"/>
                  </a:cubicBezTo>
                  <a:lnTo>
                    <a:pt x="4322" y="297"/>
                  </a:lnTo>
                  <a:cubicBezTo>
                    <a:pt x="4339" y="297"/>
                    <a:pt x="4353" y="284"/>
                    <a:pt x="4353" y="267"/>
                  </a:cubicBezTo>
                  <a:cubicBezTo>
                    <a:pt x="4353" y="250"/>
                    <a:pt x="4342" y="236"/>
                    <a:pt x="4326" y="233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2159975" y="2392650"/>
              <a:ext cx="181325" cy="10725"/>
            </a:xfrm>
            <a:custGeom>
              <a:avLst/>
              <a:gdLst/>
              <a:ahLst/>
              <a:cxnLst/>
              <a:rect l="l" t="t" r="r" b="b"/>
              <a:pathLst>
                <a:path w="7253" h="429" extrusionOk="0">
                  <a:moveTo>
                    <a:pt x="35" y="0"/>
                  </a:moveTo>
                  <a:cubicBezTo>
                    <a:pt x="18" y="0"/>
                    <a:pt x="4" y="13"/>
                    <a:pt x="4" y="30"/>
                  </a:cubicBezTo>
                  <a:cubicBezTo>
                    <a:pt x="1" y="47"/>
                    <a:pt x="15" y="61"/>
                    <a:pt x="32" y="61"/>
                  </a:cubicBezTo>
                  <a:lnTo>
                    <a:pt x="7219" y="429"/>
                  </a:lnTo>
                  <a:lnTo>
                    <a:pt x="7222" y="429"/>
                  </a:lnTo>
                  <a:cubicBezTo>
                    <a:pt x="7235" y="429"/>
                    <a:pt x="7249" y="418"/>
                    <a:pt x="7252" y="402"/>
                  </a:cubicBezTo>
                  <a:cubicBezTo>
                    <a:pt x="7252" y="385"/>
                    <a:pt x="7239" y="368"/>
                    <a:pt x="7222" y="36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D3BF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953625" y="1959550"/>
              <a:ext cx="62975" cy="153225"/>
            </a:xfrm>
            <a:custGeom>
              <a:avLst/>
              <a:gdLst/>
              <a:ahLst/>
              <a:cxnLst/>
              <a:rect l="l" t="t" r="r" b="b"/>
              <a:pathLst>
                <a:path w="2519" h="6129" extrusionOk="0">
                  <a:moveTo>
                    <a:pt x="779" y="0"/>
                  </a:moveTo>
                  <a:cubicBezTo>
                    <a:pt x="712" y="0"/>
                    <a:pt x="652" y="42"/>
                    <a:pt x="633" y="112"/>
                  </a:cubicBezTo>
                  <a:cubicBezTo>
                    <a:pt x="1" y="2247"/>
                    <a:pt x="32" y="3884"/>
                    <a:pt x="726" y="4981"/>
                  </a:cubicBezTo>
                  <a:cubicBezTo>
                    <a:pt x="1354" y="5966"/>
                    <a:pt x="2289" y="6118"/>
                    <a:pt x="2329" y="6125"/>
                  </a:cubicBezTo>
                  <a:cubicBezTo>
                    <a:pt x="2336" y="6128"/>
                    <a:pt x="2343" y="6128"/>
                    <a:pt x="2353" y="6128"/>
                  </a:cubicBezTo>
                  <a:cubicBezTo>
                    <a:pt x="2427" y="6128"/>
                    <a:pt x="2491" y="6074"/>
                    <a:pt x="2505" y="5996"/>
                  </a:cubicBezTo>
                  <a:cubicBezTo>
                    <a:pt x="2519" y="5912"/>
                    <a:pt x="2461" y="5834"/>
                    <a:pt x="2377" y="5821"/>
                  </a:cubicBezTo>
                  <a:cubicBezTo>
                    <a:pt x="2366" y="5817"/>
                    <a:pt x="1540" y="5683"/>
                    <a:pt x="990" y="4815"/>
                  </a:cubicBezTo>
                  <a:cubicBezTo>
                    <a:pt x="342" y="3800"/>
                    <a:pt x="322" y="2244"/>
                    <a:pt x="926" y="199"/>
                  </a:cubicBezTo>
                  <a:cubicBezTo>
                    <a:pt x="952" y="115"/>
                    <a:pt x="905" y="31"/>
                    <a:pt x="824" y="7"/>
                  </a:cubicBezTo>
                  <a:cubicBezTo>
                    <a:pt x="809" y="2"/>
                    <a:pt x="794" y="0"/>
                    <a:pt x="7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987650" y="1956300"/>
              <a:ext cx="408150" cy="380075"/>
            </a:xfrm>
            <a:custGeom>
              <a:avLst/>
              <a:gdLst/>
              <a:ahLst/>
              <a:cxnLst/>
              <a:rect l="l" t="t" r="r" b="b"/>
              <a:pathLst>
                <a:path w="16326" h="15203" extrusionOk="0">
                  <a:moveTo>
                    <a:pt x="5102" y="1"/>
                  </a:moveTo>
                  <a:cubicBezTo>
                    <a:pt x="2326" y="1"/>
                    <a:pt x="1034" y="2589"/>
                    <a:pt x="583" y="5796"/>
                  </a:cubicBezTo>
                  <a:cubicBezTo>
                    <a:pt x="0" y="9953"/>
                    <a:pt x="2899" y="13759"/>
                    <a:pt x="4242" y="14633"/>
                  </a:cubicBezTo>
                  <a:cubicBezTo>
                    <a:pt x="4771" y="14979"/>
                    <a:pt x="5343" y="15066"/>
                    <a:pt x="5947" y="15066"/>
                  </a:cubicBezTo>
                  <a:cubicBezTo>
                    <a:pt x="6252" y="15066"/>
                    <a:pt x="6564" y="15044"/>
                    <a:pt x="6884" y="15022"/>
                  </a:cubicBezTo>
                  <a:cubicBezTo>
                    <a:pt x="7205" y="14999"/>
                    <a:pt x="7534" y="14977"/>
                    <a:pt x="7869" y="14977"/>
                  </a:cubicBezTo>
                  <a:cubicBezTo>
                    <a:pt x="8210" y="14977"/>
                    <a:pt x="8558" y="15000"/>
                    <a:pt x="8912" y="15072"/>
                  </a:cubicBezTo>
                  <a:cubicBezTo>
                    <a:pt x="9396" y="15168"/>
                    <a:pt x="9807" y="15203"/>
                    <a:pt x="10149" y="15203"/>
                  </a:cubicBezTo>
                  <a:cubicBezTo>
                    <a:pt x="11026" y="15203"/>
                    <a:pt x="11443" y="14974"/>
                    <a:pt x="11443" y="14974"/>
                  </a:cubicBezTo>
                  <a:cubicBezTo>
                    <a:pt x="14348" y="13122"/>
                    <a:pt x="16325" y="7429"/>
                    <a:pt x="15856" y="5212"/>
                  </a:cubicBezTo>
                  <a:cubicBezTo>
                    <a:pt x="15411" y="3108"/>
                    <a:pt x="14598" y="1405"/>
                    <a:pt x="12475" y="1405"/>
                  </a:cubicBezTo>
                  <a:cubicBezTo>
                    <a:pt x="12365" y="1405"/>
                    <a:pt x="12252" y="1410"/>
                    <a:pt x="12134" y="1419"/>
                  </a:cubicBezTo>
                  <a:cubicBezTo>
                    <a:pt x="11904" y="1438"/>
                    <a:pt x="11679" y="1446"/>
                    <a:pt x="11461" y="1446"/>
                  </a:cubicBezTo>
                  <a:cubicBezTo>
                    <a:pt x="9425" y="1446"/>
                    <a:pt x="7964" y="728"/>
                    <a:pt x="7964" y="728"/>
                  </a:cubicBezTo>
                  <a:cubicBezTo>
                    <a:pt x="6869" y="226"/>
                    <a:pt x="5921" y="1"/>
                    <a:pt x="5102" y="1"/>
                  </a:cubicBezTo>
                  <a:close/>
                </a:path>
              </a:pathLst>
            </a:custGeom>
            <a:solidFill>
              <a:srgbClr val="DE53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2029225" y="1991600"/>
              <a:ext cx="366575" cy="344775"/>
            </a:xfrm>
            <a:custGeom>
              <a:avLst/>
              <a:gdLst/>
              <a:ahLst/>
              <a:cxnLst/>
              <a:rect l="l" t="t" r="r" b="b"/>
              <a:pathLst>
                <a:path w="14663" h="13791" extrusionOk="0">
                  <a:moveTo>
                    <a:pt x="11035" y="0"/>
                  </a:moveTo>
                  <a:lnTo>
                    <a:pt x="11035" y="0"/>
                  </a:lnTo>
                  <a:cubicBezTo>
                    <a:pt x="11473" y="1512"/>
                    <a:pt x="12250" y="5231"/>
                    <a:pt x="10269" y="8028"/>
                  </a:cubicBezTo>
                  <a:cubicBezTo>
                    <a:pt x="8902" y="9963"/>
                    <a:pt x="6673" y="10625"/>
                    <a:pt x="4351" y="10625"/>
                  </a:cubicBezTo>
                  <a:cubicBezTo>
                    <a:pt x="2872" y="10625"/>
                    <a:pt x="1356" y="10356"/>
                    <a:pt x="1" y="9978"/>
                  </a:cubicBezTo>
                  <a:lnTo>
                    <a:pt x="1" y="9978"/>
                  </a:lnTo>
                  <a:cubicBezTo>
                    <a:pt x="824" y="11588"/>
                    <a:pt x="1901" y="12779"/>
                    <a:pt x="2579" y="13221"/>
                  </a:cubicBezTo>
                  <a:cubicBezTo>
                    <a:pt x="3108" y="13567"/>
                    <a:pt x="3680" y="13654"/>
                    <a:pt x="4284" y="13654"/>
                  </a:cubicBezTo>
                  <a:cubicBezTo>
                    <a:pt x="4589" y="13654"/>
                    <a:pt x="4901" y="13632"/>
                    <a:pt x="5221" y="13610"/>
                  </a:cubicBezTo>
                  <a:cubicBezTo>
                    <a:pt x="5542" y="13587"/>
                    <a:pt x="5871" y="13565"/>
                    <a:pt x="6206" y="13565"/>
                  </a:cubicBezTo>
                  <a:cubicBezTo>
                    <a:pt x="6547" y="13565"/>
                    <a:pt x="6895" y="13588"/>
                    <a:pt x="7249" y="13660"/>
                  </a:cubicBezTo>
                  <a:cubicBezTo>
                    <a:pt x="7733" y="13756"/>
                    <a:pt x="8144" y="13791"/>
                    <a:pt x="8486" y="13791"/>
                  </a:cubicBezTo>
                  <a:cubicBezTo>
                    <a:pt x="9363" y="13791"/>
                    <a:pt x="9780" y="13562"/>
                    <a:pt x="9780" y="13562"/>
                  </a:cubicBezTo>
                  <a:cubicBezTo>
                    <a:pt x="12685" y="11710"/>
                    <a:pt x="14662" y="6017"/>
                    <a:pt x="14193" y="3800"/>
                  </a:cubicBezTo>
                  <a:cubicBezTo>
                    <a:pt x="13765" y="1769"/>
                    <a:pt x="12991" y="115"/>
                    <a:pt x="11035" y="0"/>
                  </a:cubicBezTo>
                  <a:close/>
                </a:path>
              </a:pathLst>
            </a:custGeom>
            <a:solidFill>
              <a:srgbClr val="B749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2038500" y="1968500"/>
              <a:ext cx="101350" cy="83200"/>
            </a:xfrm>
            <a:custGeom>
              <a:avLst/>
              <a:gdLst/>
              <a:ahLst/>
              <a:cxnLst/>
              <a:rect l="l" t="t" r="r" b="b"/>
              <a:pathLst>
                <a:path w="4054" h="3328" extrusionOk="0">
                  <a:moveTo>
                    <a:pt x="3031" y="1"/>
                  </a:moveTo>
                  <a:cubicBezTo>
                    <a:pt x="2811" y="1"/>
                    <a:pt x="2592" y="41"/>
                    <a:pt x="2421" y="101"/>
                  </a:cubicBezTo>
                  <a:cubicBezTo>
                    <a:pt x="1809" y="313"/>
                    <a:pt x="1249" y="614"/>
                    <a:pt x="807" y="1093"/>
                  </a:cubicBezTo>
                  <a:cubicBezTo>
                    <a:pt x="551" y="1370"/>
                    <a:pt x="338" y="1687"/>
                    <a:pt x="183" y="2031"/>
                  </a:cubicBezTo>
                  <a:cubicBezTo>
                    <a:pt x="82" y="2247"/>
                    <a:pt x="1" y="2480"/>
                    <a:pt x="14" y="2716"/>
                  </a:cubicBezTo>
                  <a:cubicBezTo>
                    <a:pt x="27" y="2953"/>
                    <a:pt x="156" y="3196"/>
                    <a:pt x="376" y="3286"/>
                  </a:cubicBezTo>
                  <a:cubicBezTo>
                    <a:pt x="442" y="3315"/>
                    <a:pt x="514" y="3327"/>
                    <a:pt x="587" y="3327"/>
                  </a:cubicBezTo>
                  <a:cubicBezTo>
                    <a:pt x="697" y="3327"/>
                    <a:pt x="809" y="3298"/>
                    <a:pt x="909" y="3249"/>
                  </a:cubicBezTo>
                  <a:cubicBezTo>
                    <a:pt x="1074" y="3168"/>
                    <a:pt x="1209" y="3037"/>
                    <a:pt x="1334" y="2902"/>
                  </a:cubicBezTo>
                  <a:cubicBezTo>
                    <a:pt x="1563" y="2649"/>
                    <a:pt x="1762" y="2369"/>
                    <a:pt x="1999" y="2119"/>
                  </a:cubicBezTo>
                  <a:cubicBezTo>
                    <a:pt x="2234" y="1869"/>
                    <a:pt x="2511" y="1650"/>
                    <a:pt x="2838" y="1552"/>
                  </a:cubicBezTo>
                  <a:cubicBezTo>
                    <a:pt x="3058" y="1488"/>
                    <a:pt x="3294" y="1478"/>
                    <a:pt x="3503" y="1390"/>
                  </a:cubicBezTo>
                  <a:cubicBezTo>
                    <a:pt x="3821" y="1259"/>
                    <a:pt x="4053" y="908"/>
                    <a:pt x="3975" y="577"/>
                  </a:cubicBezTo>
                  <a:cubicBezTo>
                    <a:pt x="3876" y="147"/>
                    <a:pt x="3452" y="1"/>
                    <a:pt x="3031" y="1"/>
                  </a:cubicBezTo>
                  <a:close/>
                </a:path>
              </a:pathLst>
            </a:custGeom>
            <a:solidFill>
              <a:srgbClr val="DF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2087600" y="2062675"/>
              <a:ext cx="35375" cy="33425"/>
            </a:xfrm>
            <a:custGeom>
              <a:avLst/>
              <a:gdLst/>
              <a:ahLst/>
              <a:cxnLst/>
              <a:rect l="l" t="t" r="r" b="b"/>
              <a:pathLst>
                <a:path w="1415" h="1337" extrusionOk="0">
                  <a:moveTo>
                    <a:pt x="775" y="1"/>
                  </a:moveTo>
                  <a:cubicBezTo>
                    <a:pt x="656" y="1"/>
                    <a:pt x="533" y="24"/>
                    <a:pt x="422" y="86"/>
                  </a:cubicBezTo>
                  <a:cubicBezTo>
                    <a:pt x="298" y="154"/>
                    <a:pt x="203" y="265"/>
                    <a:pt x="142" y="380"/>
                  </a:cubicBezTo>
                  <a:cubicBezTo>
                    <a:pt x="82" y="494"/>
                    <a:pt x="48" y="616"/>
                    <a:pt x="27" y="737"/>
                  </a:cubicBezTo>
                  <a:cubicBezTo>
                    <a:pt x="7" y="859"/>
                    <a:pt x="1" y="977"/>
                    <a:pt x="7" y="1105"/>
                  </a:cubicBezTo>
                  <a:cubicBezTo>
                    <a:pt x="11" y="1156"/>
                    <a:pt x="52" y="1197"/>
                    <a:pt x="105" y="1197"/>
                  </a:cubicBezTo>
                  <a:cubicBezTo>
                    <a:pt x="107" y="1197"/>
                    <a:pt x="109" y="1197"/>
                    <a:pt x="111" y="1197"/>
                  </a:cubicBezTo>
                  <a:cubicBezTo>
                    <a:pt x="163" y="1197"/>
                    <a:pt x="206" y="1154"/>
                    <a:pt x="206" y="1102"/>
                  </a:cubicBezTo>
                  <a:lnTo>
                    <a:pt x="206" y="1095"/>
                  </a:lnTo>
                  <a:cubicBezTo>
                    <a:pt x="210" y="994"/>
                    <a:pt x="223" y="882"/>
                    <a:pt x="244" y="781"/>
                  </a:cubicBezTo>
                  <a:cubicBezTo>
                    <a:pt x="267" y="677"/>
                    <a:pt x="301" y="575"/>
                    <a:pt x="348" y="491"/>
                  </a:cubicBezTo>
                  <a:cubicBezTo>
                    <a:pt x="399" y="407"/>
                    <a:pt x="460" y="340"/>
                    <a:pt x="537" y="299"/>
                  </a:cubicBezTo>
                  <a:cubicBezTo>
                    <a:pt x="602" y="262"/>
                    <a:pt x="680" y="247"/>
                    <a:pt x="759" y="247"/>
                  </a:cubicBezTo>
                  <a:cubicBezTo>
                    <a:pt x="774" y="247"/>
                    <a:pt x="789" y="247"/>
                    <a:pt x="804" y="248"/>
                  </a:cubicBezTo>
                  <a:cubicBezTo>
                    <a:pt x="851" y="248"/>
                    <a:pt x="895" y="259"/>
                    <a:pt x="935" y="272"/>
                  </a:cubicBezTo>
                  <a:cubicBezTo>
                    <a:pt x="972" y="289"/>
                    <a:pt x="1006" y="309"/>
                    <a:pt x="1036" y="340"/>
                  </a:cubicBezTo>
                  <a:cubicBezTo>
                    <a:pt x="1094" y="393"/>
                    <a:pt x="1128" y="482"/>
                    <a:pt x="1148" y="579"/>
                  </a:cubicBezTo>
                  <a:cubicBezTo>
                    <a:pt x="1168" y="677"/>
                    <a:pt x="1168" y="781"/>
                    <a:pt x="1161" y="890"/>
                  </a:cubicBezTo>
                  <a:cubicBezTo>
                    <a:pt x="1155" y="994"/>
                    <a:pt x="1138" y="1105"/>
                    <a:pt x="1114" y="1206"/>
                  </a:cubicBezTo>
                  <a:lnTo>
                    <a:pt x="1114" y="1214"/>
                  </a:lnTo>
                  <a:cubicBezTo>
                    <a:pt x="1104" y="1264"/>
                    <a:pt x="1131" y="1315"/>
                    <a:pt x="1181" y="1332"/>
                  </a:cubicBezTo>
                  <a:cubicBezTo>
                    <a:pt x="1191" y="1335"/>
                    <a:pt x="1201" y="1336"/>
                    <a:pt x="1211" y="1336"/>
                  </a:cubicBezTo>
                  <a:cubicBezTo>
                    <a:pt x="1254" y="1336"/>
                    <a:pt x="1293" y="1308"/>
                    <a:pt x="1307" y="1264"/>
                  </a:cubicBezTo>
                  <a:cubicBezTo>
                    <a:pt x="1377" y="1031"/>
                    <a:pt x="1415" y="795"/>
                    <a:pt x="1381" y="538"/>
                  </a:cubicBezTo>
                  <a:cubicBezTo>
                    <a:pt x="1360" y="410"/>
                    <a:pt x="1313" y="275"/>
                    <a:pt x="1206" y="167"/>
                  </a:cubicBezTo>
                  <a:cubicBezTo>
                    <a:pt x="1155" y="113"/>
                    <a:pt x="1091" y="73"/>
                    <a:pt x="1023" y="46"/>
                  </a:cubicBezTo>
                  <a:cubicBezTo>
                    <a:pt x="955" y="22"/>
                    <a:pt x="885" y="5"/>
                    <a:pt x="821" y="2"/>
                  </a:cubicBezTo>
                  <a:cubicBezTo>
                    <a:pt x="806" y="1"/>
                    <a:pt x="790" y="1"/>
                    <a:pt x="7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2227800" y="2079650"/>
              <a:ext cx="34800" cy="33650"/>
            </a:xfrm>
            <a:custGeom>
              <a:avLst/>
              <a:gdLst/>
              <a:ahLst/>
              <a:cxnLst/>
              <a:rect l="l" t="t" r="r" b="b"/>
              <a:pathLst>
                <a:path w="1392" h="1346" extrusionOk="0">
                  <a:moveTo>
                    <a:pt x="674" y="0"/>
                  </a:moveTo>
                  <a:cubicBezTo>
                    <a:pt x="644" y="0"/>
                    <a:pt x="614" y="2"/>
                    <a:pt x="585" y="5"/>
                  </a:cubicBezTo>
                  <a:cubicBezTo>
                    <a:pt x="513" y="15"/>
                    <a:pt x="440" y="38"/>
                    <a:pt x="376" y="79"/>
                  </a:cubicBezTo>
                  <a:cubicBezTo>
                    <a:pt x="247" y="156"/>
                    <a:pt x="166" y="278"/>
                    <a:pt x="119" y="396"/>
                  </a:cubicBezTo>
                  <a:cubicBezTo>
                    <a:pt x="21" y="636"/>
                    <a:pt x="1" y="872"/>
                    <a:pt x="14" y="1119"/>
                  </a:cubicBezTo>
                  <a:cubicBezTo>
                    <a:pt x="14" y="1169"/>
                    <a:pt x="58" y="1209"/>
                    <a:pt x="108" y="1212"/>
                  </a:cubicBezTo>
                  <a:cubicBezTo>
                    <a:pt x="166" y="1212"/>
                    <a:pt x="210" y="1172"/>
                    <a:pt x="214" y="1114"/>
                  </a:cubicBezTo>
                  <a:lnTo>
                    <a:pt x="214" y="1108"/>
                  </a:lnTo>
                  <a:cubicBezTo>
                    <a:pt x="217" y="1007"/>
                    <a:pt x="223" y="892"/>
                    <a:pt x="244" y="787"/>
                  </a:cubicBezTo>
                  <a:cubicBezTo>
                    <a:pt x="264" y="683"/>
                    <a:pt x="291" y="578"/>
                    <a:pt x="335" y="491"/>
                  </a:cubicBezTo>
                  <a:cubicBezTo>
                    <a:pt x="376" y="399"/>
                    <a:pt x="429" y="325"/>
                    <a:pt x="500" y="284"/>
                  </a:cubicBezTo>
                  <a:cubicBezTo>
                    <a:pt x="534" y="264"/>
                    <a:pt x="574" y="251"/>
                    <a:pt x="615" y="248"/>
                  </a:cubicBezTo>
                  <a:cubicBezTo>
                    <a:pt x="630" y="246"/>
                    <a:pt x="647" y="245"/>
                    <a:pt x="664" y="245"/>
                  </a:cubicBezTo>
                  <a:cubicBezTo>
                    <a:pt x="691" y="245"/>
                    <a:pt x="720" y="248"/>
                    <a:pt x="747" y="254"/>
                  </a:cubicBezTo>
                  <a:cubicBezTo>
                    <a:pt x="841" y="271"/>
                    <a:pt x="929" y="309"/>
                    <a:pt x="993" y="365"/>
                  </a:cubicBezTo>
                  <a:cubicBezTo>
                    <a:pt x="1057" y="423"/>
                    <a:pt x="1100" y="507"/>
                    <a:pt x="1128" y="602"/>
                  </a:cubicBezTo>
                  <a:cubicBezTo>
                    <a:pt x="1155" y="697"/>
                    <a:pt x="1165" y="801"/>
                    <a:pt x="1161" y="906"/>
                  </a:cubicBezTo>
                  <a:cubicBezTo>
                    <a:pt x="1158" y="1010"/>
                    <a:pt x="1141" y="1122"/>
                    <a:pt x="1121" y="1220"/>
                  </a:cubicBezTo>
                  <a:lnTo>
                    <a:pt x="1121" y="1226"/>
                  </a:lnTo>
                  <a:cubicBezTo>
                    <a:pt x="1108" y="1276"/>
                    <a:pt x="1138" y="1327"/>
                    <a:pt x="1189" y="1341"/>
                  </a:cubicBezTo>
                  <a:cubicBezTo>
                    <a:pt x="1199" y="1344"/>
                    <a:pt x="1209" y="1346"/>
                    <a:pt x="1219" y="1346"/>
                  </a:cubicBezTo>
                  <a:cubicBezTo>
                    <a:pt x="1260" y="1346"/>
                    <a:pt x="1300" y="1320"/>
                    <a:pt x="1313" y="1276"/>
                  </a:cubicBezTo>
                  <a:cubicBezTo>
                    <a:pt x="1351" y="1155"/>
                    <a:pt x="1371" y="1041"/>
                    <a:pt x="1381" y="919"/>
                  </a:cubicBezTo>
                  <a:cubicBezTo>
                    <a:pt x="1391" y="795"/>
                    <a:pt x="1388" y="669"/>
                    <a:pt x="1357" y="541"/>
                  </a:cubicBezTo>
                  <a:cubicBezTo>
                    <a:pt x="1327" y="416"/>
                    <a:pt x="1262" y="284"/>
                    <a:pt x="1158" y="190"/>
                  </a:cubicBezTo>
                  <a:cubicBezTo>
                    <a:pt x="1054" y="92"/>
                    <a:pt x="922" y="35"/>
                    <a:pt x="794" y="11"/>
                  </a:cubicBezTo>
                  <a:cubicBezTo>
                    <a:pt x="755" y="4"/>
                    <a:pt x="714" y="0"/>
                    <a:pt x="6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2127600" y="2097175"/>
              <a:ext cx="88925" cy="43250"/>
            </a:xfrm>
            <a:custGeom>
              <a:avLst/>
              <a:gdLst/>
              <a:ahLst/>
              <a:cxnLst/>
              <a:rect l="l" t="t" r="r" b="b"/>
              <a:pathLst>
                <a:path w="3557" h="1730" extrusionOk="0">
                  <a:moveTo>
                    <a:pt x="395" y="0"/>
                  </a:moveTo>
                  <a:cubicBezTo>
                    <a:pt x="387" y="0"/>
                    <a:pt x="379" y="1"/>
                    <a:pt x="371" y="2"/>
                  </a:cubicBezTo>
                  <a:cubicBezTo>
                    <a:pt x="249" y="29"/>
                    <a:pt x="135" y="107"/>
                    <a:pt x="71" y="211"/>
                  </a:cubicBezTo>
                  <a:cubicBezTo>
                    <a:pt x="58" y="235"/>
                    <a:pt x="47" y="262"/>
                    <a:pt x="37" y="286"/>
                  </a:cubicBezTo>
                  <a:cubicBezTo>
                    <a:pt x="0" y="404"/>
                    <a:pt x="27" y="505"/>
                    <a:pt x="87" y="606"/>
                  </a:cubicBezTo>
                  <a:cubicBezTo>
                    <a:pt x="145" y="711"/>
                    <a:pt x="199" y="815"/>
                    <a:pt x="277" y="910"/>
                  </a:cubicBezTo>
                  <a:cubicBezTo>
                    <a:pt x="422" y="1095"/>
                    <a:pt x="604" y="1254"/>
                    <a:pt x="813" y="1365"/>
                  </a:cubicBezTo>
                  <a:cubicBezTo>
                    <a:pt x="1039" y="1483"/>
                    <a:pt x="1293" y="1551"/>
                    <a:pt x="1539" y="1619"/>
                  </a:cubicBezTo>
                  <a:cubicBezTo>
                    <a:pt x="1752" y="1673"/>
                    <a:pt x="1970" y="1729"/>
                    <a:pt x="2188" y="1729"/>
                  </a:cubicBezTo>
                  <a:cubicBezTo>
                    <a:pt x="2216" y="1729"/>
                    <a:pt x="2243" y="1728"/>
                    <a:pt x="2271" y="1726"/>
                  </a:cubicBezTo>
                  <a:cubicBezTo>
                    <a:pt x="2548" y="1709"/>
                    <a:pt x="2942" y="1602"/>
                    <a:pt x="3162" y="1423"/>
                  </a:cubicBezTo>
                  <a:cubicBezTo>
                    <a:pt x="3341" y="1274"/>
                    <a:pt x="3546" y="1038"/>
                    <a:pt x="3550" y="798"/>
                  </a:cubicBezTo>
                  <a:cubicBezTo>
                    <a:pt x="3557" y="580"/>
                    <a:pt x="3418" y="363"/>
                    <a:pt x="3216" y="272"/>
                  </a:cubicBezTo>
                  <a:cubicBezTo>
                    <a:pt x="3132" y="235"/>
                    <a:pt x="3041" y="221"/>
                    <a:pt x="2948" y="221"/>
                  </a:cubicBezTo>
                  <a:cubicBezTo>
                    <a:pt x="2870" y="221"/>
                    <a:pt x="2790" y="231"/>
                    <a:pt x="2713" y="248"/>
                  </a:cubicBezTo>
                  <a:cubicBezTo>
                    <a:pt x="2548" y="282"/>
                    <a:pt x="2386" y="346"/>
                    <a:pt x="2221" y="387"/>
                  </a:cubicBezTo>
                  <a:cubicBezTo>
                    <a:pt x="2069" y="424"/>
                    <a:pt x="1913" y="443"/>
                    <a:pt x="1757" y="443"/>
                  </a:cubicBezTo>
                  <a:cubicBezTo>
                    <a:pt x="1383" y="443"/>
                    <a:pt x="1008" y="337"/>
                    <a:pt x="692" y="137"/>
                  </a:cubicBezTo>
                  <a:cubicBezTo>
                    <a:pt x="638" y="100"/>
                    <a:pt x="584" y="63"/>
                    <a:pt x="523" y="39"/>
                  </a:cubicBezTo>
                  <a:cubicBezTo>
                    <a:pt x="477" y="22"/>
                    <a:pt x="441" y="0"/>
                    <a:pt x="395" y="0"/>
                  </a:cubicBezTo>
                  <a:close/>
                </a:path>
              </a:pathLst>
            </a:custGeom>
            <a:solidFill>
              <a:srgbClr val="4B2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2177200" y="2125975"/>
              <a:ext cx="17075" cy="10425"/>
            </a:xfrm>
            <a:custGeom>
              <a:avLst/>
              <a:gdLst/>
              <a:ahLst/>
              <a:cxnLst/>
              <a:rect l="l" t="t" r="r" b="b"/>
              <a:pathLst>
                <a:path w="683" h="417" extrusionOk="0">
                  <a:moveTo>
                    <a:pt x="367" y="1"/>
                  </a:moveTo>
                  <a:cubicBezTo>
                    <a:pt x="226" y="1"/>
                    <a:pt x="80" y="51"/>
                    <a:pt x="34" y="139"/>
                  </a:cubicBezTo>
                  <a:cubicBezTo>
                    <a:pt x="0" y="200"/>
                    <a:pt x="3" y="278"/>
                    <a:pt x="51" y="328"/>
                  </a:cubicBezTo>
                  <a:cubicBezTo>
                    <a:pt x="71" y="352"/>
                    <a:pt x="98" y="365"/>
                    <a:pt x="128" y="379"/>
                  </a:cubicBezTo>
                  <a:cubicBezTo>
                    <a:pt x="190" y="404"/>
                    <a:pt x="256" y="416"/>
                    <a:pt x="322" y="416"/>
                  </a:cubicBezTo>
                  <a:cubicBezTo>
                    <a:pt x="390" y="416"/>
                    <a:pt x="458" y="403"/>
                    <a:pt x="520" y="375"/>
                  </a:cubicBezTo>
                  <a:cubicBezTo>
                    <a:pt x="567" y="352"/>
                    <a:pt x="611" y="325"/>
                    <a:pt x="642" y="281"/>
                  </a:cubicBezTo>
                  <a:cubicBezTo>
                    <a:pt x="668" y="241"/>
                    <a:pt x="682" y="186"/>
                    <a:pt x="662" y="139"/>
                  </a:cubicBezTo>
                  <a:cubicBezTo>
                    <a:pt x="623" y="44"/>
                    <a:pt x="497" y="1"/>
                    <a:pt x="367" y="1"/>
                  </a:cubicBezTo>
                  <a:close/>
                </a:path>
              </a:pathLst>
            </a:custGeom>
            <a:solidFill>
              <a:srgbClr val="E48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2031000" y="2270600"/>
              <a:ext cx="203325" cy="59825"/>
            </a:xfrm>
            <a:custGeom>
              <a:avLst/>
              <a:gdLst/>
              <a:ahLst/>
              <a:cxnLst/>
              <a:rect l="l" t="t" r="r" b="b"/>
              <a:pathLst>
                <a:path w="8133" h="2393" extrusionOk="0">
                  <a:moveTo>
                    <a:pt x="3265" y="1"/>
                  </a:moveTo>
                  <a:cubicBezTo>
                    <a:pt x="2317" y="1"/>
                    <a:pt x="1256" y="219"/>
                    <a:pt x="105" y="796"/>
                  </a:cubicBezTo>
                  <a:cubicBezTo>
                    <a:pt x="31" y="833"/>
                    <a:pt x="0" y="924"/>
                    <a:pt x="37" y="1002"/>
                  </a:cubicBezTo>
                  <a:cubicBezTo>
                    <a:pt x="63" y="1056"/>
                    <a:pt x="118" y="1087"/>
                    <a:pt x="173" y="1087"/>
                  </a:cubicBezTo>
                  <a:cubicBezTo>
                    <a:pt x="197" y="1087"/>
                    <a:pt x="221" y="1081"/>
                    <a:pt x="243" y="1069"/>
                  </a:cubicBezTo>
                  <a:cubicBezTo>
                    <a:pt x="1271" y="555"/>
                    <a:pt x="2287" y="298"/>
                    <a:pt x="3283" y="298"/>
                  </a:cubicBezTo>
                  <a:cubicBezTo>
                    <a:pt x="4119" y="298"/>
                    <a:pt x="4941" y="480"/>
                    <a:pt x="5744" y="843"/>
                  </a:cubicBezTo>
                  <a:cubicBezTo>
                    <a:pt x="7063" y="1441"/>
                    <a:pt x="7835" y="2331"/>
                    <a:pt x="7843" y="2338"/>
                  </a:cubicBezTo>
                  <a:cubicBezTo>
                    <a:pt x="7873" y="2375"/>
                    <a:pt x="7916" y="2392"/>
                    <a:pt x="7960" y="2392"/>
                  </a:cubicBezTo>
                  <a:cubicBezTo>
                    <a:pt x="7997" y="2392"/>
                    <a:pt x="8031" y="2382"/>
                    <a:pt x="8061" y="2355"/>
                  </a:cubicBezTo>
                  <a:cubicBezTo>
                    <a:pt x="8126" y="2301"/>
                    <a:pt x="8133" y="2203"/>
                    <a:pt x="8078" y="2139"/>
                  </a:cubicBezTo>
                  <a:cubicBezTo>
                    <a:pt x="8053" y="2110"/>
                    <a:pt x="6208" y="1"/>
                    <a:pt x="32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2069975" y="2322725"/>
              <a:ext cx="62275" cy="109750"/>
            </a:xfrm>
            <a:custGeom>
              <a:avLst/>
              <a:gdLst/>
              <a:ahLst/>
              <a:cxnLst/>
              <a:rect l="l" t="t" r="r" b="b"/>
              <a:pathLst>
                <a:path w="2491" h="4390" extrusionOk="0">
                  <a:moveTo>
                    <a:pt x="2328" y="0"/>
                  </a:moveTo>
                  <a:cubicBezTo>
                    <a:pt x="2318" y="0"/>
                    <a:pt x="2309" y="1"/>
                    <a:pt x="2299" y="3"/>
                  </a:cubicBezTo>
                  <a:cubicBezTo>
                    <a:pt x="2244" y="10"/>
                    <a:pt x="949" y="239"/>
                    <a:pt x="399" y="1319"/>
                  </a:cubicBezTo>
                  <a:cubicBezTo>
                    <a:pt x="0" y="2098"/>
                    <a:pt x="101" y="3104"/>
                    <a:pt x="699" y="4305"/>
                  </a:cubicBezTo>
                  <a:cubicBezTo>
                    <a:pt x="726" y="4360"/>
                    <a:pt x="783" y="4390"/>
                    <a:pt x="838" y="4390"/>
                  </a:cubicBezTo>
                  <a:cubicBezTo>
                    <a:pt x="861" y="4390"/>
                    <a:pt x="885" y="4386"/>
                    <a:pt x="908" y="4373"/>
                  </a:cubicBezTo>
                  <a:cubicBezTo>
                    <a:pt x="983" y="4336"/>
                    <a:pt x="1016" y="4245"/>
                    <a:pt x="975" y="4167"/>
                  </a:cubicBezTo>
                  <a:cubicBezTo>
                    <a:pt x="425" y="3061"/>
                    <a:pt x="321" y="2149"/>
                    <a:pt x="672" y="1461"/>
                  </a:cubicBezTo>
                  <a:cubicBezTo>
                    <a:pt x="1151" y="519"/>
                    <a:pt x="2339" y="307"/>
                    <a:pt x="2352" y="307"/>
                  </a:cubicBezTo>
                  <a:cubicBezTo>
                    <a:pt x="2433" y="293"/>
                    <a:pt x="2490" y="212"/>
                    <a:pt x="2478" y="128"/>
                  </a:cubicBezTo>
                  <a:cubicBezTo>
                    <a:pt x="2465" y="54"/>
                    <a:pt x="2401" y="0"/>
                    <a:pt x="23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2347250" y="2032275"/>
              <a:ext cx="149775" cy="112125"/>
            </a:xfrm>
            <a:custGeom>
              <a:avLst/>
              <a:gdLst/>
              <a:ahLst/>
              <a:cxnLst/>
              <a:rect l="l" t="t" r="r" b="b"/>
              <a:pathLst>
                <a:path w="5991" h="4485" extrusionOk="0">
                  <a:moveTo>
                    <a:pt x="5824" y="0"/>
                  </a:moveTo>
                  <a:cubicBezTo>
                    <a:pt x="5754" y="0"/>
                    <a:pt x="5688" y="48"/>
                    <a:pt x="5673" y="122"/>
                  </a:cubicBezTo>
                  <a:cubicBezTo>
                    <a:pt x="5255" y="1927"/>
                    <a:pt x="4209" y="3155"/>
                    <a:pt x="2558" y="3776"/>
                  </a:cubicBezTo>
                  <a:cubicBezTo>
                    <a:pt x="1622" y="4130"/>
                    <a:pt x="743" y="4176"/>
                    <a:pt x="366" y="4176"/>
                  </a:cubicBezTo>
                  <a:cubicBezTo>
                    <a:pt x="245" y="4176"/>
                    <a:pt x="176" y="4172"/>
                    <a:pt x="173" y="4171"/>
                  </a:cubicBezTo>
                  <a:cubicBezTo>
                    <a:pt x="171" y="4171"/>
                    <a:pt x="169" y="4171"/>
                    <a:pt x="167" y="4171"/>
                  </a:cubicBezTo>
                  <a:cubicBezTo>
                    <a:pt x="85" y="4171"/>
                    <a:pt x="14" y="4234"/>
                    <a:pt x="7" y="4316"/>
                  </a:cubicBezTo>
                  <a:cubicBezTo>
                    <a:pt x="1" y="4400"/>
                    <a:pt x="65" y="4474"/>
                    <a:pt x="153" y="4481"/>
                  </a:cubicBezTo>
                  <a:cubicBezTo>
                    <a:pt x="156" y="4481"/>
                    <a:pt x="220" y="4484"/>
                    <a:pt x="331" y="4484"/>
                  </a:cubicBezTo>
                  <a:cubicBezTo>
                    <a:pt x="1206" y="4484"/>
                    <a:pt x="5039" y="4249"/>
                    <a:pt x="5973" y="189"/>
                  </a:cubicBezTo>
                  <a:cubicBezTo>
                    <a:pt x="5990" y="105"/>
                    <a:pt x="5939" y="24"/>
                    <a:pt x="5855" y="3"/>
                  </a:cubicBezTo>
                  <a:cubicBezTo>
                    <a:pt x="5845" y="1"/>
                    <a:pt x="5834" y="0"/>
                    <a:pt x="58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2002650" y="2271275"/>
              <a:ext cx="45000" cy="26475"/>
            </a:xfrm>
            <a:custGeom>
              <a:avLst/>
              <a:gdLst/>
              <a:ahLst/>
              <a:cxnLst/>
              <a:rect l="l" t="t" r="r" b="b"/>
              <a:pathLst>
                <a:path w="1800" h="1059" extrusionOk="0">
                  <a:moveTo>
                    <a:pt x="371" y="0"/>
                  </a:moveTo>
                  <a:cubicBezTo>
                    <a:pt x="292" y="0"/>
                    <a:pt x="213" y="21"/>
                    <a:pt x="149" y="67"/>
                  </a:cubicBezTo>
                  <a:cubicBezTo>
                    <a:pt x="51" y="138"/>
                    <a:pt x="0" y="276"/>
                    <a:pt x="51" y="384"/>
                  </a:cubicBezTo>
                  <a:cubicBezTo>
                    <a:pt x="89" y="462"/>
                    <a:pt x="162" y="512"/>
                    <a:pt x="237" y="556"/>
                  </a:cubicBezTo>
                  <a:cubicBezTo>
                    <a:pt x="507" y="725"/>
                    <a:pt x="780" y="897"/>
                    <a:pt x="1077" y="1012"/>
                  </a:cubicBezTo>
                  <a:cubicBezTo>
                    <a:pt x="1142" y="1039"/>
                    <a:pt x="1209" y="1059"/>
                    <a:pt x="1279" y="1059"/>
                  </a:cubicBezTo>
                  <a:cubicBezTo>
                    <a:pt x="1799" y="1049"/>
                    <a:pt x="1195" y="502"/>
                    <a:pt x="1091" y="411"/>
                  </a:cubicBezTo>
                  <a:cubicBezTo>
                    <a:pt x="1000" y="333"/>
                    <a:pt x="908" y="256"/>
                    <a:pt x="814" y="185"/>
                  </a:cubicBezTo>
                  <a:cubicBezTo>
                    <a:pt x="716" y="115"/>
                    <a:pt x="611" y="50"/>
                    <a:pt x="497" y="17"/>
                  </a:cubicBezTo>
                  <a:cubicBezTo>
                    <a:pt x="456" y="6"/>
                    <a:pt x="414" y="0"/>
                    <a:pt x="3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2056050" y="2425650"/>
              <a:ext cx="42475" cy="20425"/>
            </a:xfrm>
            <a:custGeom>
              <a:avLst/>
              <a:gdLst/>
              <a:ahLst/>
              <a:cxnLst/>
              <a:rect l="l" t="t" r="r" b="b"/>
              <a:pathLst>
                <a:path w="1699" h="817" extrusionOk="0">
                  <a:moveTo>
                    <a:pt x="1234" y="0"/>
                  </a:moveTo>
                  <a:cubicBezTo>
                    <a:pt x="1086" y="0"/>
                    <a:pt x="933" y="22"/>
                    <a:pt x="881" y="30"/>
                  </a:cubicBezTo>
                  <a:cubicBezTo>
                    <a:pt x="763" y="50"/>
                    <a:pt x="645" y="70"/>
                    <a:pt x="527" y="98"/>
                  </a:cubicBezTo>
                  <a:cubicBezTo>
                    <a:pt x="412" y="124"/>
                    <a:pt x="294" y="162"/>
                    <a:pt x="196" y="232"/>
                  </a:cubicBezTo>
                  <a:cubicBezTo>
                    <a:pt x="99" y="300"/>
                    <a:pt x="21" y="408"/>
                    <a:pt x="11" y="529"/>
                  </a:cubicBezTo>
                  <a:cubicBezTo>
                    <a:pt x="1" y="647"/>
                    <a:pt x="75" y="775"/>
                    <a:pt x="190" y="809"/>
                  </a:cubicBezTo>
                  <a:cubicBezTo>
                    <a:pt x="210" y="814"/>
                    <a:pt x="232" y="817"/>
                    <a:pt x="253" y="817"/>
                  </a:cubicBezTo>
                  <a:cubicBezTo>
                    <a:pt x="317" y="817"/>
                    <a:pt x="382" y="797"/>
                    <a:pt x="443" y="779"/>
                  </a:cubicBezTo>
                  <a:cubicBezTo>
                    <a:pt x="747" y="677"/>
                    <a:pt x="1054" y="580"/>
                    <a:pt x="1334" y="425"/>
                  </a:cubicBezTo>
                  <a:cubicBezTo>
                    <a:pt x="1395" y="394"/>
                    <a:pt x="1451" y="358"/>
                    <a:pt x="1496" y="303"/>
                  </a:cubicBezTo>
                  <a:cubicBezTo>
                    <a:pt x="1699" y="55"/>
                    <a:pt x="1471" y="0"/>
                    <a:pt x="12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1958375" y="1919925"/>
              <a:ext cx="41850" cy="46275"/>
            </a:xfrm>
            <a:custGeom>
              <a:avLst/>
              <a:gdLst/>
              <a:ahLst/>
              <a:cxnLst/>
              <a:rect l="l" t="t" r="r" b="b"/>
              <a:pathLst>
                <a:path w="1674" h="1851" extrusionOk="0">
                  <a:moveTo>
                    <a:pt x="723" y="1"/>
                  </a:moveTo>
                  <a:cubicBezTo>
                    <a:pt x="639" y="1"/>
                    <a:pt x="557" y="37"/>
                    <a:pt x="493" y="90"/>
                  </a:cubicBezTo>
                  <a:cubicBezTo>
                    <a:pt x="415" y="158"/>
                    <a:pt x="362" y="249"/>
                    <a:pt x="317" y="344"/>
                  </a:cubicBezTo>
                  <a:cubicBezTo>
                    <a:pt x="125" y="732"/>
                    <a:pt x="0" y="1551"/>
                    <a:pt x="493" y="1791"/>
                  </a:cubicBezTo>
                  <a:cubicBezTo>
                    <a:pt x="574" y="1832"/>
                    <a:pt x="682" y="1851"/>
                    <a:pt x="799" y="1851"/>
                  </a:cubicBezTo>
                  <a:cubicBezTo>
                    <a:pt x="1167" y="1851"/>
                    <a:pt x="1630" y="1658"/>
                    <a:pt x="1661" y="1336"/>
                  </a:cubicBezTo>
                  <a:cubicBezTo>
                    <a:pt x="1673" y="1180"/>
                    <a:pt x="1559" y="1009"/>
                    <a:pt x="1404" y="1004"/>
                  </a:cubicBezTo>
                  <a:cubicBezTo>
                    <a:pt x="1399" y="1004"/>
                    <a:pt x="1395" y="1004"/>
                    <a:pt x="1390" y="1004"/>
                  </a:cubicBezTo>
                  <a:cubicBezTo>
                    <a:pt x="1334" y="1004"/>
                    <a:pt x="1278" y="1022"/>
                    <a:pt x="1222" y="1029"/>
                  </a:cubicBezTo>
                  <a:cubicBezTo>
                    <a:pt x="1211" y="1030"/>
                    <a:pt x="1201" y="1030"/>
                    <a:pt x="1190" y="1030"/>
                  </a:cubicBezTo>
                  <a:cubicBezTo>
                    <a:pt x="1138" y="1030"/>
                    <a:pt x="1085" y="1016"/>
                    <a:pt x="1056" y="975"/>
                  </a:cubicBezTo>
                  <a:cubicBezTo>
                    <a:pt x="1033" y="944"/>
                    <a:pt x="1030" y="903"/>
                    <a:pt x="1030" y="867"/>
                  </a:cubicBezTo>
                  <a:cubicBezTo>
                    <a:pt x="1026" y="701"/>
                    <a:pt x="1063" y="539"/>
                    <a:pt x="1046" y="374"/>
                  </a:cubicBezTo>
                  <a:cubicBezTo>
                    <a:pt x="1030" y="212"/>
                    <a:pt x="938" y="40"/>
                    <a:pt x="776" y="6"/>
                  </a:cubicBezTo>
                  <a:cubicBezTo>
                    <a:pt x="758" y="2"/>
                    <a:pt x="740" y="1"/>
                    <a:pt x="7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2472025" y="2001375"/>
              <a:ext cx="49725" cy="38225"/>
            </a:xfrm>
            <a:custGeom>
              <a:avLst/>
              <a:gdLst/>
              <a:ahLst/>
              <a:cxnLst/>
              <a:rect l="l" t="t" r="r" b="b"/>
              <a:pathLst>
                <a:path w="1989" h="1529" extrusionOk="0">
                  <a:moveTo>
                    <a:pt x="1685" y="1"/>
                  </a:moveTo>
                  <a:cubicBezTo>
                    <a:pt x="1583" y="1"/>
                    <a:pt x="1476" y="44"/>
                    <a:pt x="1394" y="109"/>
                  </a:cubicBezTo>
                  <a:cubicBezTo>
                    <a:pt x="1266" y="210"/>
                    <a:pt x="1175" y="352"/>
                    <a:pt x="1054" y="464"/>
                  </a:cubicBezTo>
                  <a:cubicBezTo>
                    <a:pt x="1026" y="490"/>
                    <a:pt x="996" y="514"/>
                    <a:pt x="959" y="520"/>
                  </a:cubicBezTo>
                  <a:cubicBezTo>
                    <a:pt x="953" y="521"/>
                    <a:pt x="947" y="522"/>
                    <a:pt x="940" y="522"/>
                  </a:cubicBezTo>
                  <a:cubicBezTo>
                    <a:pt x="887" y="522"/>
                    <a:pt x="837" y="482"/>
                    <a:pt x="803" y="439"/>
                  </a:cubicBezTo>
                  <a:cubicBezTo>
                    <a:pt x="766" y="392"/>
                    <a:pt x="739" y="335"/>
                    <a:pt x="696" y="291"/>
                  </a:cubicBezTo>
                  <a:cubicBezTo>
                    <a:pt x="648" y="246"/>
                    <a:pt x="585" y="226"/>
                    <a:pt x="520" y="226"/>
                  </a:cubicBezTo>
                  <a:cubicBezTo>
                    <a:pt x="430" y="226"/>
                    <a:pt x="336" y="266"/>
                    <a:pt x="277" y="335"/>
                  </a:cubicBezTo>
                  <a:cubicBezTo>
                    <a:pt x="1" y="662"/>
                    <a:pt x="406" y="1367"/>
                    <a:pt x="760" y="1496"/>
                  </a:cubicBezTo>
                  <a:cubicBezTo>
                    <a:pt x="821" y="1518"/>
                    <a:pt x="882" y="1528"/>
                    <a:pt x="942" y="1528"/>
                  </a:cubicBezTo>
                  <a:cubicBezTo>
                    <a:pt x="1391" y="1528"/>
                    <a:pt x="1796" y="971"/>
                    <a:pt x="1927" y="612"/>
                  </a:cubicBezTo>
                  <a:cubicBezTo>
                    <a:pt x="1961" y="517"/>
                    <a:pt x="1988" y="416"/>
                    <a:pt x="1985" y="311"/>
                  </a:cubicBezTo>
                  <a:cubicBezTo>
                    <a:pt x="1978" y="210"/>
                    <a:pt x="1934" y="106"/>
                    <a:pt x="1850" y="48"/>
                  </a:cubicBezTo>
                  <a:cubicBezTo>
                    <a:pt x="1801" y="15"/>
                    <a:pt x="1744" y="1"/>
                    <a:pt x="16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2024600" y="2009500"/>
              <a:ext cx="132725" cy="131350"/>
            </a:xfrm>
            <a:custGeom>
              <a:avLst/>
              <a:gdLst/>
              <a:ahLst/>
              <a:cxnLst/>
              <a:rect l="l" t="t" r="r" b="b"/>
              <a:pathLst>
                <a:path w="5309" h="5254" extrusionOk="0">
                  <a:moveTo>
                    <a:pt x="3293" y="24"/>
                  </a:moveTo>
                  <a:lnTo>
                    <a:pt x="3292" y="26"/>
                  </a:lnTo>
                  <a:lnTo>
                    <a:pt x="3292" y="26"/>
                  </a:lnTo>
                  <a:cubicBezTo>
                    <a:pt x="3296" y="27"/>
                    <a:pt x="3301" y="28"/>
                    <a:pt x="3305" y="29"/>
                  </a:cubicBezTo>
                  <a:lnTo>
                    <a:pt x="3305" y="29"/>
                  </a:lnTo>
                  <a:cubicBezTo>
                    <a:pt x="3301" y="27"/>
                    <a:pt x="3297" y="25"/>
                    <a:pt x="3293" y="24"/>
                  </a:cubicBezTo>
                  <a:close/>
                  <a:moveTo>
                    <a:pt x="3305" y="29"/>
                  </a:moveTo>
                  <a:lnTo>
                    <a:pt x="3305" y="29"/>
                  </a:lnTo>
                  <a:cubicBezTo>
                    <a:pt x="3735" y="234"/>
                    <a:pt x="4496" y="709"/>
                    <a:pt x="4546" y="740"/>
                  </a:cubicBezTo>
                  <a:lnTo>
                    <a:pt x="4546" y="740"/>
                  </a:lnTo>
                  <a:cubicBezTo>
                    <a:pt x="4210" y="399"/>
                    <a:pt x="3783" y="149"/>
                    <a:pt x="3305" y="29"/>
                  </a:cubicBezTo>
                  <a:close/>
                  <a:moveTo>
                    <a:pt x="4546" y="740"/>
                  </a:moveTo>
                  <a:cubicBezTo>
                    <a:pt x="4547" y="741"/>
                    <a:pt x="4547" y="742"/>
                    <a:pt x="4548" y="742"/>
                  </a:cubicBezTo>
                  <a:lnTo>
                    <a:pt x="4548" y="742"/>
                  </a:lnTo>
                  <a:lnTo>
                    <a:pt x="4548" y="742"/>
                  </a:lnTo>
                  <a:cubicBezTo>
                    <a:pt x="4548" y="742"/>
                    <a:pt x="4548" y="741"/>
                    <a:pt x="4546" y="740"/>
                  </a:cubicBezTo>
                  <a:close/>
                  <a:moveTo>
                    <a:pt x="3175" y="0"/>
                  </a:moveTo>
                  <a:cubicBezTo>
                    <a:pt x="2942" y="114"/>
                    <a:pt x="2737" y="287"/>
                    <a:pt x="2555" y="479"/>
                  </a:cubicBezTo>
                  <a:cubicBezTo>
                    <a:pt x="2318" y="729"/>
                    <a:pt x="2119" y="1009"/>
                    <a:pt x="1890" y="1262"/>
                  </a:cubicBezTo>
                  <a:cubicBezTo>
                    <a:pt x="1765" y="1397"/>
                    <a:pt x="1630" y="1528"/>
                    <a:pt x="1465" y="1609"/>
                  </a:cubicBezTo>
                  <a:cubicBezTo>
                    <a:pt x="1363" y="1660"/>
                    <a:pt x="1252" y="1687"/>
                    <a:pt x="1141" y="1687"/>
                  </a:cubicBezTo>
                  <a:cubicBezTo>
                    <a:pt x="1069" y="1687"/>
                    <a:pt x="999" y="1677"/>
                    <a:pt x="932" y="1646"/>
                  </a:cubicBezTo>
                  <a:cubicBezTo>
                    <a:pt x="712" y="1556"/>
                    <a:pt x="583" y="1313"/>
                    <a:pt x="570" y="1076"/>
                  </a:cubicBezTo>
                  <a:cubicBezTo>
                    <a:pt x="567" y="1036"/>
                    <a:pt x="570" y="995"/>
                    <a:pt x="570" y="955"/>
                  </a:cubicBezTo>
                  <a:lnTo>
                    <a:pt x="570" y="955"/>
                  </a:lnTo>
                  <a:cubicBezTo>
                    <a:pt x="213" y="1407"/>
                    <a:pt x="0" y="1981"/>
                    <a:pt x="0" y="2601"/>
                  </a:cubicBezTo>
                  <a:cubicBezTo>
                    <a:pt x="0" y="3876"/>
                    <a:pt x="899" y="4940"/>
                    <a:pt x="2098" y="5195"/>
                  </a:cubicBezTo>
                  <a:lnTo>
                    <a:pt x="2098" y="5195"/>
                  </a:lnTo>
                  <a:cubicBezTo>
                    <a:pt x="1335" y="5001"/>
                    <a:pt x="826" y="4525"/>
                    <a:pt x="826" y="4525"/>
                  </a:cubicBezTo>
                  <a:lnTo>
                    <a:pt x="3292" y="26"/>
                  </a:lnTo>
                  <a:lnTo>
                    <a:pt x="3292" y="26"/>
                  </a:lnTo>
                  <a:cubicBezTo>
                    <a:pt x="3253" y="16"/>
                    <a:pt x="3214" y="8"/>
                    <a:pt x="3175" y="0"/>
                  </a:cubicBezTo>
                  <a:close/>
                  <a:moveTo>
                    <a:pt x="4548" y="742"/>
                  </a:moveTo>
                  <a:lnTo>
                    <a:pt x="3712" y="2281"/>
                  </a:lnTo>
                  <a:cubicBezTo>
                    <a:pt x="3718" y="2285"/>
                    <a:pt x="3722" y="2291"/>
                    <a:pt x="3726" y="2294"/>
                  </a:cubicBezTo>
                  <a:cubicBezTo>
                    <a:pt x="3833" y="2402"/>
                    <a:pt x="3880" y="2537"/>
                    <a:pt x="3901" y="2665"/>
                  </a:cubicBezTo>
                  <a:cubicBezTo>
                    <a:pt x="3935" y="2922"/>
                    <a:pt x="3897" y="3158"/>
                    <a:pt x="3827" y="3391"/>
                  </a:cubicBezTo>
                  <a:cubicBezTo>
                    <a:pt x="3813" y="3435"/>
                    <a:pt x="3776" y="3462"/>
                    <a:pt x="3732" y="3462"/>
                  </a:cubicBezTo>
                  <a:cubicBezTo>
                    <a:pt x="3722" y="3462"/>
                    <a:pt x="3712" y="3462"/>
                    <a:pt x="3701" y="3459"/>
                  </a:cubicBezTo>
                  <a:cubicBezTo>
                    <a:pt x="3651" y="3442"/>
                    <a:pt x="3624" y="3391"/>
                    <a:pt x="3634" y="3341"/>
                  </a:cubicBezTo>
                  <a:lnTo>
                    <a:pt x="3634" y="3333"/>
                  </a:lnTo>
                  <a:cubicBezTo>
                    <a:pt x="3658" y="3232"/>
                    <a:pt x="3675" y="3121"/>
                    <a:pt x="3681" y="3017"/>
                  </a:cubicBezTo>
                  <a:cubicBezTo>
                    <a:pt x="3688" y="2908"/>
                    <a:pt x="3688" y="2804"/>
                    <a:pt x="3668" y="2706"/>
                  </a:cubicBezTo>
                  <a:cubicBezTo>
                    <a:pt x="3654" y="2629"/>
                    <a:pt x="3628" y="2561"/>
                    <a:pt x="3590" y="2507"/>
                  </a:cubicBezTo>
                  <a:lnTo>
                    <a:pt x="2130" y="5202"/>
                  </a:lnTo>
                  <a:lnTo>
                    <a:pt x="2130" y="5202"/>
                  </a:lnTo>
                  <a:cubicBezTo>
                    <a:pt x="2119" y="5200"/>
                    <a:pt x="2109" y="5198"/>
                    <a:pt x="2098" y="5195"/>
                  </a:cubicBezTo>
                  <a:lnTo>
                    <a:pt x="2098" y="5195"/>
                  </a:lnTo>
                  <a:cubicBezTo>
                    <a:pt x="2108" y="5198"/>
                    <a:pt x="2119" y="5201"/>
                    <a:pt x="2129" y="5203"/>
                  </a:cubicBezTo>
                  <a:lnTo>
                    <a:pt x="2130" y="5202"/>
                  </a:lnTo>
                  <a:lnTo>
                    <a:pt x="2130" y="5202"/>
                  </a:lnTo>
                  <a:cubicBezTo>
                    <a:pt x="2299" y="5236"/>
                    <a:pt x="2474" y="5253"/>
                    <a:pt x="2653" y="5253"/>
                  </a:cubicBezTo>
                  <a:cubicBezTo>
                    <a:pt x="3364" y="5253"/>
                    <a:pt x="4009" y="4977"/>
                    <a:pt x="4484" y="4521"/>
                  </a:cubicBezTo>
                  <a:cubicBezTo>
                    <a:pt x="4454" y="4487"/>
                    <a:pt x="4424" y="4454"/>
                    <a:pt x="4397" y="4417"/>
                  </a:cubicBezTo>
                  <a:cubicBezTo>
                    <a:pt x="4319" y="4322"/>
                    <a:pt x="4265" y="4218"/>
                    <a:pt x="4207" y="4113"/>
                  </a:cubicBezTo>
                  <a:cubicBezTo>
                    <a:pt x="4147" y="4012"/>
                    <a:pt x="4120" y="3911"/>
                    <a:pt x="4157" y="3793"/>
                  </a:cubicBezTo>
                  <a:cubicBezTo>
                    <a:pt x="4167" y="3769"/>
                    <a:pt x="4178" y="3742"/>
                    <a:pt x="4191" y="3718"/>
                  </a:cubicBezTo>
                  <a:cubicBezTo>
                    <a:pt x="4255" y="3614"/>
                    <a:pt x="4369" y="3536"/>
                    <a:pt x="4491" y="3509"/>
                  </a:cubicBezTo>
                  <a:cubicBezTo>
                    <a:pt x="4501" y="3509"/>
                    <a:pt x="4511" y="3506"/>
                    <a:pt x="4518" y="3506"/>
                  </a:cubicBezTo>
                  <a:cubicBezTo>
                    <a:pt x="4562" y="3506"/>
                    <a:pt x="4599" y="3529"/>
                    <a:pt x="4643" y="3546"/>
                  </a:cubicBezTo>
                  <a:cubicBezTo>
                    <a:pt x="4704" y="3570"/>
                    <a:pt x="4758" y="3607"/>
                    <a:pt x="4812" y="3644"/>
                  </a:cubicBezTo>
                  <a:cubicBezTo>
                    <a:pt x="4886" y="3688"/>
                    <a:pt x="4961" y="3732"/>
                    <a:pt x="5038" y="3766"/>
                  </a:cubicBezTo>
                  <a:cubicBezTo>
                    <a:pt x="5210" y="3414"/>
                    <a:pt x="5308" y="3020"/>
                    <a:pt x="5308" y="2601"/>
                  </a:cubicBezTo>
                  <a:cubicBezTo>
                    <a:pt x="5308" y="1877"/>
                    <a:pt x="5018" y="1221"/>
                    <a:pt x="4548" y="742"/>
                  </a:cubicBezTo>
                  <a:close/>
                </a:path>
              </a:pathLst>
            </a:custGeom>
            <a:solidFill>
              <a:srgbClr val="E575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2038775" y="2008125"/>
              <a:ext cx="65200" cy="43550"/>
            </a:xfrm>
            <a:custGeom>
              <a:avLst/>
              <a:gdLst/>
              <a:ahLst/>
              <a:cxnLst/>
              <a:rect l="l" t="t" r="r" b="b"/>
              <a:pathLst>
                <a:path w="2608" h="1742" extrusionOk="0">
                  <a:moveTo>
                    <a:pt x="2086" y="1"/>
                  </a:moveTo>
                  <a:cubicBezTo>
                    <a:pt x="1242" y="1"/>
                    <a:pt x="489" y="396"/>
                    <a:pt x="3" y="1010"/>
                  </a:cubicBezTo>
                  <a:cubicBezTo>
                    <a:pt x="3" y="1050"/>
                    <a:pt x="0" y="1091"/>
                    <a:pt x="3" y="1131"/>
                  </a:cubicBezTo>
                  <a:cubicBezTo>
                    <a:pt x="16" y="1368"/>
                    <a:pt x="145" y="1611"/>
                    <a:pt x="365" y="1701"/>
                  </a:cubicBezTo>
                  <a:cubicBezTo>
                    <a:pt x="432" y="1732"/>
                    <a:pt x="502" y="1742"/>
                    <a:pt x="574" y="1742"/>
                  </a:cubicBezTo>
                  <a:cubicBezTo>
                    <a:pt x="685" y="1742"/>
                    <a:pt x="796" y="1715"/>
                    <a:pt x="898" y="1664"/>
                  </a:cubicBezTo>
                  <a:cubicBezTo>
                    <a:pt x="1063" y="1583"/>
                    <a:pt x="1198" y="1452"/>
                    <a:pt x="1323" y="1317"/>
                  </a:cubicBezTo>
                  <a:cubicBezTo>
                    <a:pt x="1552" y="1064"/>
                    <a:pt x="1751" y="784"/>
                    <a:pt x="1988" y="534"/>
                  </a:cubicBezTo>
                  <a:cubicBezTo>
                    <a:pt x="2170" y="342"/>
                    <a:pt x="2375" y="169"/>
                    <a:pt x="2608" y="55"/>
                  </a:cubicBezTo>
                  <a:cubicBezTo>
                    <a:pt x="2439" y="21"/>
                    <a:pt x="2264" y="1"/>
                    <a:pt x="2086" y="1"/>
                  </a:cubicBezTo>
                  <a:close/>
                </a:path>
              </a:pathLst>
            </a:custGeom>
            <a:solidFill>
              <a:srgbClr val="E59A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2114350" y="2066500"/>
              <a:ext cx="8625" cy="29575"/>
            </a:xfrm>
            <a:custGeom>
              <a:avLst/>
              <a:gdLst/>
              <a:ahLst/>
              <a:cxnLst/>
              <a:rect l="l" t="t" r="r" b="b"/>
              <a:pathLst>
                <a:path w="345" h="1183" extrusionOk="0">
                  <a:moveTo>
                    <a:pt x="122" y="1"/>
                  </a:moveTo>
                  <a:lnTo>
                    <a:pt x="0" y="227"/>
                  </a:lnTo>
                  <a:cubicBezTo>
                    <a:pt x="38" y="281"/>
                    <a:pt x="64" y="349"/>
                    <a:pt x="78" y="426"/>
                  </a:cubicBezTo>
                  <a:cubicBezTo>
                    <a:pt x="98" y="524"/>
                    <a:pt x="98" y="628"/>
                    <a:pt x="91" y="737"/>
                  </a:cubicBezTo>
                  <a:cubicBezTo>
                    <a:pt x="85" y="841"/>
                    <a:pt x="68" y="952"/>
                    <a:pt x="44" y="1053"/>
                  </a:cubicBezTo>
                  <a:lnTo>
                    <a:pt x="44" y="1061"/>
                  </a:lnTo>
                  <a:cubicBezTo>
                    <a:pt x="34" y="1111"/>
                    <a:pt x="61" y="1162"/>
                    <a:pt x="111" y="1179"/>
                  </a:cubicBezTo>
                  <a:cubicBezTo>
                    <a:pt x="122" y="1182"/>
                    <a:pt x="132" y="1182"/>
                    <a:pt x="142" y="1182"/>
                  </a:cubicBezTo>
                  <a:cubicBezTo>
                    <a:pt x="186" y="1182"/>
                    <a:pt x="223" y="1155"/>
                    <a:pt x="237" y="1111"/>
                  </a:cubicBezTo>
                  <a:cubicBezTo>
                    <a:pt x="307" y="878"/>
                    <a:pt x="345" y="642"/>
                    <a:pt x="311" y="385"/>
                  </a:cubicBezTo>
                  <a:cubicBezTo>
                    <a:pt x="290" y="257"/>
                    <a:pt x="243" y="122"/>
                    <a:pt x="136" y="14"/>
                  </a:cubicBezTo>
                  <a:cubicBezTo>
                    <a:pt x="132" y="11"/>
                    <a:pt x="128" y="5"/>
                    <a:pt x="12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2127600" y="2097125"/>
              <a:ext cx="22950" cy="25425"/>
            </a:xfrm>
            <a:custGeom>
              <a:avLst/>
              <a:gdLst/>
              <a:ahLst/>
              <a:cxnLst/>
              <a:rect l="l" t="t" r="r" b="b"/>
              <a:pathLst>
                <a:path w="918" h="1017" extrusionOk="0">
                  <a:moveTo>
                    <a:pt x="398" y="1"/>
                  </a:moveTo>
                  <a:cubicBezTo>
                    <a:pt x="391" y="1"/>
                    <a:pt x="381" y="4"/>
                    <a:pt x="371" y="4"/>
                  </a:cubicBezTo>
                  <a:cubicBezTo>
                    <a:pt x="249" y="31"/>
                    <a:pt x="135" y="109"/>
                    <a:pt x="71" y="213"/>
                  </a:cubicBezTo>
                  <a:cubicBezTo>
                    <a:pt x="58" y="237"/>
                    <a:pt x="47" y="264"/>
                    <a:pt x="37" y="288"/>
                  </a:cubicBezTo>
                  <a:cubicBezTo>
                    <a:pt x="0" y="406"/>
                    <a:pt x="27" y="507"/>
                    <a:pt x="87" y="608"/>
                  </a:cubicBezTo>
                  <a:cubicBezTo>
                    <a:pt x="145" y="713"/>
                    <a:pt x="199" y="817"/>
                    <a:pt x="277" y="912"/>
                  </a:cubicBezTo>
                  <a:cubicBezTo>
                    <a:pt x="304" y="949"/>
                    <a:pt x="334" y="982"/>
                    <a:pt x="364" y="1016"/>
                  </a:cubicBezTo>
                  <a:cubicBezTo>
                    <a:pt x="590" y="800"/>
                    <a:pt x="780" y="544"/>
                    <a:pt x="918" y="261"/>
                  </a:cubicBezTo>
                  <a:cubicBezTo>
                    <a:pt x="841" y="227"/>
                    <a:pt x="766" y="183"/>
                    <a:pt x="692" y="139"/>
                  </a:cubicBezTo>
                  <a:cubicBezTo>
                    <a:pt x="638" y="102"/>
                    <a:pt x="584" y="65"/>
                    <a:pt x="523" y="41"/>
                  </a:cubicBezTo>
                  <a:cubicBezTo>
                    <a:pt x="479" y="24"/>
                    <a:pt x="442" y="1"/>
                    <a:pt x="398" y="1"/>
                  </a:cubicBezTo>
                  <a:close/>
                </a:path>
              </a:pathLst>
            </a:custGeom>
            <a:solidFill>
              <a:srgbClr val="6F5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2045250" y="2010075"/>
              <a:ext cx="93075" cy="129525"/>
            </a:xfrm>
            <a:custGeom>
              <a:avLst/>
              <a:gdLst/>
              <a:ahLst/>
              <a:cxnLst/>
              <a:rect l="l" t="t" r="r" b="b"/>
              <a:pathLst>
                <a:path w="3723" h="5181" extrusionOk="0">
                  <a:moveTo>
                    <a:pt x="2467" y="1"/>
                  </a:moveTo>
                  <a:lnTo>
                    <a:pt x="0" y="4502"/>
                  </a:lnTo>
                  <a:cubicBezTo>
                    <a:pt x="0" y="4502"/>
                    <a:pt x="524" y="4991"/>
                    <a:pt x="1303" y="5180"/>
                  </a:cubicBezTo>
                  <a:lnTo>
                    <a:pt x="2764" y="2484"/>
                  </a:lnTo>
                  <a:cubicBezTo>
                    <a:pt x="2754" y="2467"/>
                    <a:pt x="2744" y="2454"/>
                    <a:pt x="2730" y="2444"/>
                  </a:cubicBezTo>
                  <a:cubicBezTo>
                    <a:pt x="2700" y="2413"/>
                    <a:pt x="2666" y="2393"/>
                    <a:pt x="2629" y="2376"/>
                  </a:cubicBezTo>
                  <a:cubicBezTo>
                    <a:pt x="2589" y="2363"/>
                    <a:pt x="2545" y="2352"/>
                    <a:pt x="2498" y="2352"/>
                  </a:cubicBezTo>
                  <a:cubicBezTo>
                    <a:pt x="2484" y="2352"/>
                    <a:pt x="2467" y="2349"/>
                    <a:pt x="2454" y="2349"/>
                  </a:cubicBezTo>
                  <a:cubicBezTo>
                    <a:pt x="2373" y="2349"/>
                    <a:pt x="2295" y="2366"/>
                    <a:pt x="2231" y="2403"/>
                  </a:cubicBezTo>
                  <a:cubicBezTo>
                    <a:pt x="2154" y="2444"/>
                    <a:pt x="2093" y="2511"/>
                    <a:pt x="2042" y="2595"/>
                  </a:cubicBezTo>
                  <a:cubicBezTo>
                    <a:pt x="1995" y="2679"/>
                    <a:pt x="1961" y="2781"/>
                    <a:pt x="1938" y="2885"/>
                  </a:cubicBezTo>
                  <a:cubicBezTo>
                    <a:pt x="1917" y="2986"/>
                    <a:pt x="1904" y="3098"/>
                    <a:pt x="1900" y="3199"/>
                  </a:cubicBezTo>
                  <a:lnTo>
                    <a:pt x="1900" y="3206"/>
                  </a:lnTo>
                  <a:cubicBezTo>
                    <a:pt x="1900" y="3260"/>
                    <a:pt x="1853" y="3301"/>
                    <a:pt x="1799" y="3301"/>
                  </a:cubicBezTo>
                  <a:cubicBezTo>
                    <a:pt x="1746" y="3301"/>
                    <a:pt x="1705" y="3260"/>
                    <a:pt x="1701" y="3209"/>
                  </a:cubicBezTo>
                  <a:cubicBezTo>
                    <a:pt x="1695" y="3081"/>
                    <a:pt x="1701" y="2963"/>
                    <a:pt x="1721" y="2841"/>
                  </a:cubicBezTo>
                  <a:cubicBezTo>
                    <a:pt x="1742" y="2720"/>
                    <a:pt x="1776" y="2598"/>
                    <a:pt x="1836" y="2484"/>
                  </a:cubicBezTo>
                  <a:cubicBezTo>
                    <a:pt x="1897" y="2369"/>
                    <a:pt x="1992" y="2258"/>
                    <a:pt x="2116" y="2190"/>
                  </a:cubicBezTo>
                  <a:cubicBezTo>
                    <a:pt x="2224" y="2130"/>
                    <a:pt x="2346" y="2106"/>
                    <a:pt x="2461" y="2106"/>
                  </a:cubicBezTo>
                  <a:lnTo>
                    <a:pt x="2515" y="2106"/>
                  </a:lnTo>
                  <a:cubicBezTo>
                    <a:pt x="2579" y="2109"/>
                    <a:pt x="2649" y="2126"/>
                    <a:pt x="2717" y="2150"/>
                  </a:cubicBezTo>
                  <a:cubicBezTo>
                    <a:pt x="2778" y="2173"/>
                    <a:pt x="2839" y="2211"/>
                    <a:pt x="2886" y="2258"/>
                  </a:cubicBezTo>
                  <a:lnTo>
                    <a:pt x="3722" y="719"/>
                  </a:lnTo>
                  <a:cubicBezTo>
                    <a:pt x="3722" y="719"/>
                    <a:pt x="2909" y="209"/>
                    <a:pt x="2467" y="1"/>
                  </a:cubicBezTo>
                  <a:close/>
                </a:path>
              </a:pathLst>
            </a:custGeom>
            <a:solidFill>
              <a:srgbClr val="EA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2087600" y="2062725"/>
              <a:ext cx="29800" cy="29875"/>
            </a:xfrm>
            <a:custGeom>
              <a:avLst/>
              <a:gdLst/>
              <a:ahLst/>
              <a:cxnLst/>
              <a:rect l="l" t="t" r="r" b="b"/>
              <a:pathLst>
                <a:path w="1192" h="1195" extrusionOk="0">
                  <a:moveTo>
                    <a:pt x="767" y="0"/>
                  </a:moveTo>
                  <a:cubicBezTo>
                    <a:pt x="652" y="0"/>
                    <a:pt x="530" y="24"/>
                    <a:pt x="422" y="84"/>
                  </a:cubicBezTo>
                  <a:cubicBezTo>
                    <a:pt x="298" y="152"/>
                    <a:pt x="203" y="263"/>
                    <a:pt x="142" y="378"/>
                  </a:cubicBezTo>
                  <a:cubicBezTo>
                    <a:pt x="82" y="492"/>
                    <a:pt x="48" y="614"/>
                    <a:pt x="27" y="735"/>
                  </a:cubicBezTo>
                  <a:cubicBezTo>
                    <a:pt x="7" y="857"/>
                    <a:pt x="1" y="975"/>
                    <a:pt x="7" y="1103"/>
                  </a:cubicBezTo>
                  <a:cubicBezTo>
                    <a:pt x="11" y="1154"/>
                    <a:pt x="52" y="1195"/>
                    <a:pt x="105" y="1195"/>
                  </a:cubicBezTo>
                  <a:cubicBezTo>
                    <a:pt x="159" y="1195"/>
                    <a:pt x="206" y="1154"/>
                    <a:pt x="206" y="1100"/>
                  </a:cubicBezTo>
                  <a:lnTo>
                    <a:pt x="206" y="1093"/>
                  </a:lnTo>
                  <a:cubicBezTo>
                    <a:pt x="210" y="992"/>
                    <a:pt x="223" y="880"/>
                    <a:pt x="244" y="779"/>
                  </a:cubicBezTo>
                  <a:cubicBezTo>
                    <a:pt x="267" y="675"/>
                    <a:pt x="301" y="573"/>
                    <a:pt x="348" y="489"/>
                  </a:cubicBezTo>
                  <a:cubicBezTo>
                    <a:pt x="399" y="405"/>
                    <a:pt x="460" y="338"/>
                    <a:pt x="537" y="297"/>
                  </a:cubicBezTo>
                  <a:cubicBezTo>
                    <a:pt x="601" y="260"/>
                    <a:pt x="679" y="243"/>
                    <a:pt x="760" y="243"/>
                  </a:cubicBezTo>
                  <a:cubicBezTo>
                    <a:pt x="773" y="243"/>
                    <a:pt x="790" y="246"/>
                    <a:pt x="804" y="246"/>
                  </a:cubicBezTo>
                  <a:cubicBezTo>
                    <a:pt x="851" y="246"/>
                    <a:pt x="895" y="257"/>
                    <a:pt x="935" y="270"/>
                  </a:cubicBezTo>
                  <a:cubicBezTo>
                    <a:pt x="972" y="287"/>
                    <a:pt x="1006" y="307"/>
                    <a:pt x="1036" y="338"/>
                  </a:cubicBezTo>
                  <a:cubicBezTo>
                    <a:pt x="1050" y="348"/>
                    <a:pt x="1060" y="361"/>
                    <a:pt x="1070" y="378"/>
                  </a:cubicBezTo>
                  <a:lnTo>
                    <a:pt x="1192" y="152"/>
                  </a:lnTo>
                  <a:cubicBezTo>
                    <a:pt x="1145" y="105"/>
                    <a:pt x="1084" y="67"/>
                    <a:pt x="1023" y="44"/>
                  </a:cubicBezTo>
                  <a:cubicBezTo>
                    <a:pt x="955" y="20"/>
                    <a:pt x="885" y="3"/>
                    <a:pt x="821" y="0"/>
                  </a:cubicBezTo>
                  <a:close/>
                </a:path>
              </a:pathLst>
            </a:custGeom>
            <a:solidFill>
              <a:srgbClr val="5C5C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2020700" y="2004350"/>
              <a:ext cx="140400" cy="140375"/>
            </a:xfrm>
            <a:custGeom>
              <a:avLst/>
              <a:gdLst/>
              <a:ahLst/>
              <a:cxnLst/>
              <a:rect l="l" t="t" r="r" b="b"/>
              <a:pathLst>
                <a:path w="5616" h="5615" extrusionOk="0">
                  <a:moveTo>
                    <a:pt x="2809" y="307"/>
                  </a:moveTo>
                  <a:cubicBezTo>
                    <a:pt x="4189" y="307"/>
                    <a:pt x="5309" y="1427"/>
                    <a:pt x="5309" y="2807"/>
                  </a:cubicBezTo>
                  <a:cubicBezTo>
                    <a:pt x="5309" y="4184"/>
                    <a:pt x="4189" y="5305"/>
                    <a:pt x="2809" y="5305"/>
                  </a:cubicBezTo>
                  <a:cubicBezTo>
                    <a:pt x="1432" y="5305"/>
                    <a:pt x="311" y="4184"/>
                    <a:pt x="311" y="2807"/>
                  </a:cubicBezTo>
                  <a:cubicBezTo>
                    <a:pt x="311" y="1427"/>
                    <a:pt x="1432" y="307"/>
                    <a:pt x="2809" y="307"/>
                  </a:cubicBezTo>
                  <a:close/>
                  <a:moveTo>
                    <a:pt x="2809" y="0"/>
                  </a:moveTo>
                  <a:cubicBezTo>
                    <a:pt x="1263" y="0"/>
                    <a:pt x="1" y="1259"/>
                    <a:pt x="1" y="2807"/>
                  </a:cubicBezTo>
                  <a:cubicBezTo>
                    <a:pt x="1" y="4356"/>
                    <a:pt x="1263" y="5615"/>
                    <a:pt x="2809" y="5615"/>
                  </a:cubicBezTo>
                  <a:cubicBezTo>
                    <a:pt x="4357" y="5615"/>
                    <a:pt x="5615" y="4356"/>
                    <a:pt x="5615" y="2807"/>
                  </a:cubicBezTo>
                  <a:cubicBezTo>
                    <a:pt x="5615" y="1259"/>
                    <a:pt x="4357" y="0"/>
                    <a:pt x="2809" y="0"/>
                  </a:cubicBezTo>
                  <a:close/>
                </a:path>
              </a:pathLst>
            </a:custGeom>
            <a:solidFill>
              <a:srgbClr val="4D2A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2180400" y="2030825"/>
              <a:ext cx="132725" cy="132725"/>
            </a:xfrm>
            <a:custGeom>
              <a:avLst/>
              <a:gdLst/>
              <a:ahLst/>
              <a:cxnLst/>
              <a:rect l="l" t="t" r="r" b="b"/>
              <a:pathLst>
                <a:path w="5309" h="5309" extrusionOk="0">
                  <a:moveTo>
                    <a:pt x="2656" y="1"/>
                  </a:moveTo>
                  <a:cubicBezTo>
                    <a:pt x="1188" y="1"/>
                    <a:pt x="0" y="1189"/>
                    <a:pt x="0" y="2653"/>
                  </a:cubicBezTo>
                  <a:cubicBezTo>
                    <a:pt x="0" y="2791"/>
                    <a:pt x="11" y="2926"/>
                    <a:pt x="31" y="3058"/>
                  </a:cubicBezTo>
                  <a:cubicBezTo>
                    <a:pt x="58" y="3055"/>
                    <a:pt x="85" y="3047"/>
                    <a:pt x="109" y="3041"/>
                  </a:cubicBezTo>
                  <a:cubicBezTo>
                    <a:pt x="274" y="3000"/>
                    <a:pt x="436" y="2936"/>
                    <a:pt x="601" y="2902"/>
                  </a:cubicBezTo>
                  <a:cubicBezTo>
                    <a:pt x="679" y="2885"/>
                    <a:pt x="756" y="2876"/>
                    <a:pt x="834" y="2876"/>
                  </a:cubicBezTo>
                  <a:cubicBezTo>
                    <a:pt x="928" y="2876"/>
                    <a:pt x="1020" y="2889"/>
                    <a:pt x="1104" y="2926"/>
                  </a:cubicBezTo>
                  <a:cubicBezTo>
                    <a:pt x="1306" y="3017"/>
                    <a:pt x="1445" y="3234"/>
                    <a:pt x="1438" y="3452"/>
                  </a:cubicBezTo>
                  <a:lnTo>
                    <a:pt x="1438" y="3466"/>
                  </a:lnTo>
                  <a:lnTo>
                    <a:pt x="1957" y="2514"/>
                  </a:lnTo>
                  <a:cubicBezTo>
                    <a:pt x="1974" y="2460"/>
                    <a:pt x="1991" y="2403"/>
                    <a:pt x="2015" y="2349"/>
                  </a:cubicBezTo>
                  <a:cubicBezTo>
                    <a:pt x="2052" y="2258"/>
                    <a:pt x="2110" y="2164"/>
                    <a:pt x="2191" y="2089"/>
                  </a:cubicBezTo>
                  <a:lnTo>
                    <a:pt x="3294" y="78"/>
                  </a:lnTo>
                  <a:cubicBezTo>
                    <a:pt x="3736" y="287"/>
                    <a:pt x="4549" y="797"/>
                    <a:pt x="4549" y="797"/>
                  </a:cubicBezTo>
                  <a:lnTo>
                    <a:pt x="2133" y="5254"/>
                  </a:lnTo>
                  <a:cubicBezTo>
                    <a:pt x="1353" y="5065"/>
                    <a:pt x="830" y="4579"/>
                    <a:pt x="830" y="4579"/>
                  </a:cubicBezTo>
                  <a:lnTo>
                    <a:pt x="1158" y="3975"/>
                  </a:lnTo>
                  <a:lnTo>
                    <a:pt x="1158" y="3975"/>
                  </a:lnTo>
                  <a:cubicBezTo>
                    <a:pt x="1121" y="4013"/>
                    <a:pt x="1084" y="4047"/>
                    <a:pt x="1050" y="4077"/>
                  </a:cubicBezTo>
                  <a:cubicBezTo>
                    <a:pt x="928" y="4175"/>
                    <a:pt x="756" y="4252"/>
                    <a:pt x="577" y="4303"/>
                  </a:cubicBezTo>
                  <a:cubicBezTo>
                    <a:pt x="1063" y="4917"/>
                    <a:pt x="1813" y="5308"/>
                    <a:pt x="2656" y="5308"/>
                  </a:cubicBezTo>
                  <a:cubicBezTo>
                    <a:pt x="4121" y="5308"/>
                    <a:pt x="5309" y="4120"/>
                    <a:pt x="5309" y="2653"/>
                  </a:cubicBezTo>
                  <a:cubicBezTo>
                    <a:pt x="5309" y="1189"/>
                    <a:pt x="4121" y="1"/>
                    <a:pt x="2656" y="1"/>
                  </a:cubicBezTo>
                  <a:close/>
                </a:path>
              </a:pathLst>
            </a:custGeom>
            <a:solidFill>
              <a:srgbClr val="E575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2229325" y="2083050"/>
              <a:ext cx="5850" cy="10650"/>
            </a:xfrm>
            <a:custGeom>
              <a:avLst/>
              <a:gdLst/>
              <a:ahLst/>
              <a:cxnLst/>
              <a:rect l="l" t="t" r="r" b="b"/>
              <a:pathLst>
                <a:path w="234" h="42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53" y="75"/>
                    <a:pt x="95" y="169"/>
                    <a:pt x="58" y="260"/>
                  </a:cubicBezTo>
                  <a:cubicBezTo>
                    <a:pt x="34" y="314"/>
                    <a:pt x="17" y="371"/>
                    <a:pt x="0" y="425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2181150" y="2102700"/>
              <a:ext cx="35375" cy="35700"/>
            </a:xfrm>
            <a:custGeom>
              <a:avLst/>
              <a:gdLst/>
              <a:ahLst/>
              <a:cxnLst/>
              <a:rect l="l" t="t" r="r" b="b"/>
              <a:pathLst>
                <a:path w="1415" h="1428" extrusionOk="0">
                  <a:moveTo>
                    <a:pt x="804" y="1"/>
                  </a:moveTo>
                  <a:cubicBezTo>
                    <a:pt x="726" y="1"/>
                    <a:pt x="649" y="10"/>
                    <a:pt x="571" y="27"/>
                  </a:cubicBezTo>
                  <a:cubicBezTo>
                    <a:pt x="406" y="61"/>
                    <a:pt x="244" y="125"/>
                    <a:pt x="79" y="166"/>
                  </a:cubicBezTo>
                  <a:cubicBezTo>
                    <a:pt x="55" y="172"/>
                    <a:pt x="28" y="180"/>
                    <a:pt x="1" y="183"/>
                  </a:cubicBezTo>
                  <a:cubicBezTo>
                    <a:pt x="41" y="449"/>
                    <a:pt x="122" y="699"/>
                    <a:pt x="233" y="932"/>
                  </a:cubicBezTo>
                  <a:cubicBezTo>
                    <a:pt x="355" y="938"/>
                    <a:pt x="467" y="979"/>
                    <a:pt x="504" y="1070"/>
                  </a:cubicBezTo>
                  <a:cubicBezTo>
                    <a:pt x="524" y="1117"/>
                    <a:pt x="510" y="1172"/>
                    <a:pt x="484" y="1212"/>
                  </a:cubicBezTo>
                  <a:cubicBezTo>
                    <a:pt x="467" y="1236"/>
                    <a:pt x="450" y="1253"/>
                    <a:pt x="429" y="1270"/>
                  </a:cubicBezTo>
                  <a:cubicBezTo>
                    <a:pt x="467" y="1323"/>
                    <a:pt x="504" y="1377"/>
                    <a:pt x="547" y="1428"/>
                  </a:cubicBezTo>
                  <a:cubicBezTo>
                    <a:pt x="726" y="1377"/>
                    <a:pt x="898" y="1300"/>
                    <a:pt x="1020" y="1202"/>
                  </a:cubicBezTo>
                  <a:cubicBezTo>
                    <a:pt x="1054" y="1172"/>
                    <a:pt x="1091" y="1138"/>
                    <a:pt x="1128" y="1100"/>
                  </a:cubicBezTo>
                  <a:lnTo>
                    <a:pt x="1408" y="591"/>
                  </a:lnTo>
                  <a:lnTo>
                    <a:pt x="1408" y="577"/>
                  </a:lnTo>
                  <a:cubicBezTo>
                    <a:pt x="1415" y="359"/>
                    <a:pt x="1276" y="142"/>
                    <a:pt x="1074" y="51"/>
                  </a:cubicBezTo>
                  <a:cubicBezTo>
                    <a:pt x="990" y="14"/>
                    <a:pt x="898" y="1"/>
                    <a:pt x="804" y="1"/>
                  </a:cubicBezTo>
                  <a:close/>
                </a:path>
              </a:pathLst>
            </a:custGeom>
            <a:solidFill>
              <a:srgbClr val="6F5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2186975" y="2125975"/>
              <a:ext cx="7300" cy="8475"/>
            </a:xfrm>
            <a:custGeom>
              <a:avLst/>
              <a:gdLst/>
              <a:ahLst/>
              <a:cxnLst/>
              <a:rect l="l" t="t" r="r" b="b"/>
              <a:pathLst>
                <a:path w="292" h="339" extrusionOk="0">
                  <a:moveTo>
                    <a:pt x="0" y="1"/>
                  </a:moveTo>
                  <a:lnTo>
                    <a:pt x="0" y="1"/>
                  </a:lnTo>
                  <a:cubicBezTo>
                    <a:pt x="58" y="119"/>
                    <a:pt x="122" y="230"/>
                    <a:pt x="196" y="339"/>
                  </a:cubicBezTo>
                  <a:cubicBezTo>
                    <a:pt x="217" y="322"/>
                    <a:pt x="234" y="305"/>
                    <a:pt x="251" y="281"/>
                  </a:cubicBezTo>
                  <a:cubicBezTo>
                    <a:pt x="277" y="241"/>
                    <a:pt x="291" y="186"/>
                    <a:pt x="271" y="139"/>
                  </a:cubicBezTo>
                  <a:cubicBezTo>
                    <a:pt x="234" y="48"/>
                    <a:pt x="122" y="7"/>
                    <a:pt x="0" y="1"/>
                  </a:cubicBezTo>
                  <a:close/>
                </a:path>
              </a:pathLst>
            </a:custGeom>
            <a:solidFill>
              <a:srgbClr val="E99B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2201150" y="2032775"/>
              <a:ext cx="92975" cy="129425"/>
            </a:xfrm>
            <a:custGeom>
              <a:avLst/>
              <a:gdLst/>
              <a:ahLst/>
              <a:cxnLst/>
              <a:rect l="l" t="t" r="r" b="b"/>
              <a:pathLst>
                <a:path w="3719" h="5177" extrusionOk="0">
                  <a:moveTo>
                    <a:pt x="2464" y="0"/>
                  </a:moveTo>
                  <a:lnTo>
                    <a:pt x="1361" y="2011"/>
                  </a:lnTo>
                  <a:cubicBezTo>
                    <a:pt x="1387" y="1991"/>
                    <a:pt x="1414" y="1971"/>
                    <a:pt x="1442" y="1954"/>
                  </a:cubicBezTo>
                  <a:cubicBezTo>
                    <a:pt x="1506" y="1913"/>
                    <a:pt x="1579" y="1890"/>
                    <a:pt x="1651" y="1880"/>
                  </a:cubicBezTo>
                  <a:cubicBezTo>
                    <a:pt x="1677" y="1876"/>
                    <a:pt x="1705" y="1876"/>
                    <a:pt x="1732" y="1876"/>
                  </a:cubicBezTo>
                  <a:cubicBezTo>
                    <a:pt x="1775" y="1876"/>
                    <a:pt x="1816" y="1880"/>
                    <a:pt x="1860" y="1886"/>
                  </a:cubicBezTo>
                  <a:cubicBezTo>
                    <a:pt x="1988" y="1910"/>
                    <a:pt x="2120" y="1967"/>
                    <a:pt x="2224" y="2065"/>
                  </a:cubicBezTo>
                  <a:cubicBezTo>
                    <a:pt x="2328" y="2159"/>
                    <a:pt x="2393" y="2291"/>
                    <a:pt x="2423" y="2416"/>
                  </a:cubicBezTo>
                  <a:cubicBezTo>
                    <a:pt x="2454" y="2544"/>
                    <a:pt x="2457" y="2670"/>
                    <a:pt x="2447" y="2794"/>
                  </a:cubicBezTo>
                  <a:cubicBezTo>
                    <a:pt x="2437" y="2916"/>
                    <a:pt x="2417" y="3030"/>
                    <a:pt x="2379" y="3151"/>
                  </a:cubicBezTo>
                  <a:cubicBezTo>
                    <a:pt x="2366" y="3196"/>
                    <a:pt x="2325" y="3223"/>
                    <a:pt x="2285" y="3223"/>
                  </a:cubicBezTo>
                  <a:cubicBezTo>
                    <a:pt x="2275" y="3223"/>
                    <a:pt x="2264" y="3219"/>
                    <a:pt x="2255" y="3216"/>
                  </a:cubicBezTo>
                  <a:cubicBezTo>
                    <a:pt x="2204" y="3202"/>
                    <a:pt x="2174" y="3151"/>
                    <a:pt x="2187" y="3101"/>
                  </a:cubicBezTo>
                  <a:lnTo>
                    <a:pt x="2187" y="3095"/>
                  </a:lnTo>
                  <a:cubicBezTo>
                    <a:pt x="2207" y="2997"/>
                    <a:pt x="2224" y="2885"/>
                    <a:pt x="2227" y="2781"/>
                  </a:cubicBezTo>
                  <a:cubicBezTo>
                    <a:pt x="2231" y="2676"/>
                    <a:pt x="2221" y="2572"/>
                    <a:pt x="2194" y="2477"/>
                  </a:cubicBezTo>
                  <a:cubicBezTo>
                    <a:pt x="2166" y="2382"/>
                    <a:pt x="2123" y="2298"/>
                    <a:pt x="2059" y="2240"/>
                  </a:cubicBezTo>
                  <a:cubicBezTo>
                    <a:pt x="1995" y="2184"/>
                    <a:pt x="1907" y="2146"/>
                    <a:pt x="1813" y="2129"/>
                  </a:cubicBezTo>
                  <a:cubicBezTo>
                    <a:pt x="1782" y="2123"/>
                    <a:pt x="1752" y="2119"/>
                    <a:pt x="1725" y="2119"/>
                  </a:cubicBezTo>
                  <a:cubicBezTo>
                    <a:pt x="1708" y="2119"/>
                    <a:pt x="1694" y="2119"/>
                    <a:pt x="1681" y="2123"/>
                  </a:cubicBezTo>
                  <a:cubicBezTo>
                    <a:pt x="1640" y="2126"/>
                    <a:pt x="1600" y="2139"/>
                    <a:pt x="1566" y="2159"/>
                  </a:cubicBezTo>
                  <a:cubicBezTo>
                    <a:pt x="1495" y="2200"/>
                    <a:pt x="1442" y="2274"/>
                    <a:pt x="1401" y="2366"/>
                  </a:cubicBezTo>
                  <a:cubicBezTo>
                    <a:pt x="1357" y="2453"/>
                    <a:pt x="1330" y="2558"/>
                    <a:pt x="1310" y="2662"/>
                  </a:cubicBezTo>
                  <a:cubicBezTo>
                    <a:pt x="1289" y="2767"/>
                    <a:pt x="1283" y="2882"/>
                    <a:pt x="1280" y="2983"/>
                  </a:cubicBezTo>
                  <a:lnTo>
                    <a:pt x="1280" y="2989"/>
                  </a:lnTo>
                  <a:cubicBezTo>
                    <a:pt x="1276" y="3044"/>
                    <a:pt x="1232" y="3087"/>
                    <a:pt x="1178" y="3087"/>
                  </a:cubicBezTo>
                  <a:lnTo>
                    <a:pt x="1174" y="3087"/>
                  </a:lnTo>
                  <a:cubicBezTo>
                    <a:pt x="1124" y="3084"/>
                    <a:pt x="1080" y="3044"/>
                    <a:pt x="1080" y="2994"/>
                  </a:cubicBezTo>
                  <a:cubicBezTo>
                    <a:pt x="1070" y="2804"/>
                    <a:pt x="1080" y="2622"/>
                    <a:pt x="1127" y="2436"/>
                  </a:cubicBezTo>
                  <a:lnTo>
                    <a:pt x="1127" y="2436"/>
                  </a:lnTo>
                  <a:lnTo>
                    <a:pt x="608" y="3388"/>
                  </a:lnTo>
                  <a:cubicBezTo>
                    <a:pt x="598" y="3573"/>
                    <a:pt x="470" y="3759"/>
                    <a:pt x="328" y="3897"/>
                  </a:cubicBezTo>
                  <a:lnTo>
                    <a:pt x="0" y="4501"/>
                  </a:lnTo>
                  <a:cubicBezTo>
                    <a:pt x="0" y="4501"/>
                    <a:pt x="523" y="4987"/>
                    <a:pt x="1303" y="5176"/>
                  </a:cubicBezTo>
                  <a:lnTo>
                    <a:pt x="3719" y="719"/>
                  </a:lnTo>
                  <a:cubicBezTo>
                    <a:pt x="3719" y="719"/>
                    <a:pt x="2906" y="209"/>
                    <a:pt x="2464" y="0"/>
                  </a:cubicBezTo>
                  <a:close/>
                </a:path>
              </a:pathLst>
            </a:custGeom>
            <a:solidFill>
              <a:srgbClr val="EA91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2227875" y="2079650"/>
              <a:ext cx="34725" cy="33700"/>
            </a:xfrm>
            <a:custGeom>
              <a:avLst/>
              <a:gdLst/>
              <a:ahLst/>
              <a:cxnLst/>
              <a:rect l="l" t="t" r="r" b="b"/>
              <a:pathLst>
                <a:path w="1389" h="1348" extrusionOk="0">
                  <a:moveTo>
                    <a:pt x="663" y="1"/>
                  </a:moveTo>
                  <a:cubicBezTo>
                    <a:pt x="636" y="1"/>
                    <a:pt x="608" y="1"/>
                    <a:pt x="582" y="5"/>
                  </a:cubicBezTo>
                  <a:cubicBezTo>
                    <a:pt x="510" y="15"/>
                    <a:pt x="437" y="38"/>
                    <a:pt x="373" y="79"/>
                  </a:cubicBezTo>
                  <a:cubicBezTo>
                    <a:pt x="345" y="96"/>
                    <a:pt x="318" y="116"/>
                    <a:pt x="292" y="136"/>
                  </a:cubicBezTo>
                  <a:lnTo>
                    <a:pt x="58" y="561"/>
                  </a:lnTo>
                  <a:cubicBezTo>
                    <a:pt x="11" y="747"/>
                    <a:pt x="1" y="929"/>
                    <a:pt x="11" y="1119"/>
                  </a:cubicBezTo>
                  <a:cubicBezTo>
                    <a:pt x="11" y="1169"/>
                    <a:pt x="55" y="1209"/>
                    <a:pt x="105" y="1212"/>
                  </a:cubicBezTo>
                  <a:lnTo>
                    <a:pt x="109" y="1212"/>
                  </a:lnTo>
                  <a:cubicBezTo>
                    <a:pt x="163" y="1212"/>
                    <a:pt x="207" y="1169"/>
                    <a:pt x="211" y="1114"/>
                  </a:cubicBezTo>
                  <a:lnTo>
                    <a:pt x="211" y="1108"/>
                  </a:lnTo>
                  <a:cubicBezTo>
                    <a:pt x="214" y="1007"/>
                    <a:pt x="220" y="892"/>
                    <a:pt x="241" y="787"/>
                  </a:cubicBezTo>
                  <a:cubicBezTo>
                    <a:pt x="261" y="683"/>
                    <a:pt x="288" y="578"/>
                    <a:pt x="332" y="491"/>
                  </a:cubicBezTo>
                  <a:cubicBezTo>
                    <a:pt x="373" y="399"/>
                    <a:pt x="426" y="325"/>
                    <a:pt x="497" y="284"/>
                  </a:cubicBezTo>
                  <a:cubicBezTo>
                    <a:pt x="531" y="264"/>
                    <a:pt x="571" y="251"/>
                    <a:pt x="612" y="248"/>
                  </a:cubicBezTo>
                  <a:cubicBezTo>
                    <a:pt x="625" y="244"/>
                    <a:pt x="639" y="244"/>
                    <a:pt x="656" y="244"/>
                  </a:cubicBezTo>
                  <a:cubicBezTo>
                    <a:pt x="683" y="244"/>
                    <a:pt x="713" y="248"/>
                    <a:pt x="744" y="254"/>
                  </a:cubicBezTo>
                  <a:cubicBezTo>
                    <a:pt x="838" y="271"/>
                    <a:pt x="926" y="309"/>
                    <a:pt x="990" y="365"/>
                  </a:cubicBezTo>
                  <a:cubicBezTo>
                    <a:pt x="1054" y="423"/>
                    <a:pt x="1097" y="507"/>
                    <a:pt x="1125" y="602"/>
                  </a:cubicBezTo>
                  <a:cubicBezTo>
                    <a:pt x="1152" y="697"/>
                    <a:pt x="1162" y="801"/>
                    <a:pt x="1158" y="906"/>
                  </a:cubicBezTo>
                  <a:cubicBezTo>
                    <a:pt x="1155" y="1010"/>
                    <a:pt x="1138" y="1122"/>
                    <a:pt x="1118" y="1220"/>
                  </a:cubicBezTo>
                  <a:lnTo>
                    <a:pt x="1118" y="1226"/>
                  </a:lnTo>
                  <a:cubicBezTo>
                    <a:pt x="1105" y="1276"/>
                    <a:pt x="1135" y="1327"/>
                    <a:pt x="1186" y="1341"/>
                  </a:cubicBezTo>
                  <a:cubicBezTo>
                    <a:pt x="1195" y="1344"/>
                    <a:pt x="1206" y="1348"/>
                    <a:pt x="1216" y="1348"/>
                  </a:cubicBezTo>
                  <a:cubicBezTo>
                    <a:pt x="1256" y="1348"/>
                    <a:pt x="1297" y="1321"/>
                    <a:pt x="1310" y="1276"/>
                  </a:cubicBezTo>
                  <a:cubicBezTo>
                    <a:pt x="1348" y="1155"/>
                    <a:pt x="1368" y="1041"/>
                    <a:pt x="1378" y="919"/>
                  </a:cubicBezTo>
                  <a:cubicBezTo>
                    <a:pt x="1388" y="795"/>
                    <a:pt x="1385" y="669"/>
                    <a:pt x="1354" y="541"/>
                  </a:cubicBezTo>
                  <a:cubicBezTo>
                    <a:pt x="1324" y="416"/>
                    <a:pt x="1259" y="284"/>
                    <a:pt x="1155" y="190"/>
                  </a:cubicBezTo>
                  <a:cubicBezTo>
                    <a:pt x="1051" y="92"/>
                    <a:pt x="919" y="35"/>
                    <a:pt x="791" y="11"/>
                  </a:cubicBezTo>
                  <a:cubicBezTo>
                    <a:pt x="747" y="5"/>
                    <a:pt x="706" y="1"/>
                    <a:pt x="663" y="1"/>
                  </a:cubicBezTo>
                  <a:close/>
                </a:path>
              </a:pathLst>
            </a:custGeom>
            <a:solidFill>
              <a:srgbClr val="5C5C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2209350" y="2117450"/>
              <a:ext cx="7000" cy="12775"/>
            </a:xfrm>
            <a:custGeom>
              <a:avLst/>
              <a:gdLst/>
              <a:ahLst/>
              <a:cxnLst/>
              <a:rect l="l" t="t" r="r" b="b"/>
              <a:pathLst>
                <a:path w="280" h="511" extrusionOk="0">
                  <a:moveTo>
                    <a:pt x="280" y="1"/>
                  </a:moveTo>
                  <a:lnTo>
                    <a:pt x="0" y="510"/>
                  </a:lnTo>
                  <a:cubicBezTo>
                    <a:pt x="142" y="372"/>
                    <a:pt x="270" y="186"/>
                    <a:pt x="280" y="1"/>
                  </a:cubicBezTo>
                  <a:close/>
                </a:path>
              </a:pathLst>
            </a:custGeom>
            <a:solidFill>
              <a:srgbClr val="8C76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2176600" y="2026950"/>
              <a:ext cx="140400" cy="140400"/>
            </a:xfrm>
            <a:custGeom>
              <a:avLst/>
              <a:gdLst/>
              <a:ahLst/>
              <a:cxnLst/>
              <a:rect l="l" t="t" r="r" b="b"/>
              <a:pathLst>
                <a:path w="5616" h="5616" extrusionOk="0">
                  <a:moveTo>
                    <a:pt x="2808" y="311"/>
                  </a:moveTo>
                  <a:cubicBezTo>
                    <a:pt x="4185" y="311"/>
                    <a:pt x="5305" y="1431"/>
                    <a:pt x="5305" y="2808"/>
                  </a:cubicBezTo>
                  <a:cubicBezTo>
                    <a:pt x="5305" y="4188"/>
                    <a:pt x="4185" y="5308"/>
                    <a:pt x="2808" y="5308"/>
                  </a:cubicBezTo>
                  <a:cubicBezTo>
                    <a:pt x="1428" y="5308"/>
                    <a:pt x="308" y="4188"/>
                    <a:pt x="308" y="2808"/>
                  </a:cubicBezTo>
                  <a:cubicBezTo>
                    <a:pt x="308" y="1431"/>
                    <a:pt x="1428" y="311"/>
                    <a:pt x="2808" y="311"/>
                  </a:cubicBezTo>
                  <a:close/>
                  <a:moveTo>
                    <a:pt x="2808" y="0"/>
                  </a:moveTo>
                  <a:cubicBezTo>
                    <a:pt x="1259" y="0"/>
                    <a:pt x="1" y="1259"/>
                    <a:pt x="1" y="2808"/>
                  </a:cubicBezTo>
                  <a:cubicBezTo>
                    <a:pt x="1" y="4356"/>
                    <a:pt x="1259" y="5616"/>
                    <a:pt x="2808" y="5616"/>
                  </a:cubicBezTo>
                  <a:cubicBezTo>
                    <a:pt x="4354" y="5616"/>
                    <a:pt x="5615" y="4356"/>
                    <a:pt x="5615" y="2808"/>
                  </a:cubicBezTo>
                  <a:cubicBezTo>
                    <a:pt x="5615" y="1259"/>
                    <a:pt x="4354" y="0"/>
                    <a:pt x="2808" y="0"/>
                  </a:cubicBezTo>
                  <a:close/>
                </a:path>
              </a:pathLst>
            </a:custGeom>
            <a:solidFill>
              <a:srgbClr val="4D2A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2152550" y="2078375"/>
              <a:ext cx="32850" cy="13800"/>
            </a:xfrm>
            <a:custGeom>
              <a:avLst/>
              <a:gdLst/>
              <a:ahLst/>
              <a:cxnLst/>
              <a:rect l="l" t="t" r="r" b="b"/>
              <a:pathLst>
                <a:path w="1314" h="552" extrusionOk="0">
                  <a:moveTo>
                    <a:pt x="347" y="0"/>
                  </a:moveTo>
                  <a:cubicBezTo>
                    <a:pt x="226" y="0"/>
                    <a:pt x="147" y="14"/>
                    <a:pt x="139" y="16"/>
                  </a:cubicBezTo>
                  <a:cubicBezTo>
                    <a:pt x="58" y="32"/>
                    <a:pt x="1" y="113"/>
                    <a:pt x="18" y="194"/>
                  </a:cubicBezTo>
                  <a:cubicBezTo>
                    <a:pt x="30" y="269"/>
                    <a:pt x="95" y="322"/>
                    <a:pt x="168" y="322"/>
                  </a:cubicBezTo>
                  <a:cubicBezTo>
                    <a:pt x="177" y="322"/>
                    <a:pt x="187" y="321"/>
                    <a:pt x="197" y="319"/>
                  </a:cubicBezTo>
                  <a:cubicBezTo>
                    <a:pt x="198" y="319"/>
                    <a:pt x="256" y="309"/>
                    <a:pt x="348" y="309"/>
                  </a:cubicBezTo>
                  <a:cubicBezTo>
                    <a:pt x="515" y="309"/>
                    <a:pt x="795" y="342"/>
                    <a:pt x="1050" y="525"/>
                  </a:cubicBezTo>
                  <a:cubicBezTo>
                    <a:pt x="1078" y="545"/>
                    <a:pt x="1108" y="552"/>
                    <a:pt x="1138" y="552"/>
                  </a:cubicBezTo>
                  <a:cubicBezTo>
                    <a:pt x="1189" y="552"/>
                    <a:pt x="1236" y="531"/>
                    <a:pt x="1263" y="488"/>
                  </a:cubicBezTo>
                  <a:cubicBezTo>
                    <a:pt x="1313" y="420"/>
                    <a:pt x="1296" y="322"/>
                    <a:pt x="1229" y="271"/>
                  </a:cubicBezTo>
                  <a:cubicBezTo>
                    <a:pt x="908" y="43"/>
                    <a:pt x="561" y="0"/>
                    <a:pt x="347" y="0"/>
                  </a:cubicBezTo>
                  <a:close/>
                </a:path>
              </a:pathLst>
            </a:custGeom>
            <a:solidFill>
              <a:srgbClr val="4D2A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2239275" y="2187625"/>
              <a:ext cx="28800" cy="27300"/>
            </a:xfrm>
            <a:custGeom>
              <a:avLst/>
              <a:gdLst/>
              <a:ahLst/>
              <a:cxnLst/>
              <a:rect l="l" t="t" r="r" b="b"/>
              <a:pathLst>
                <a:path w="1152" h="1092" extrusionOk="0">
                  <a:moveTo>
                    <a:pt x="852" y="1"/>
                  </a:moveTo>
                  <a:cubicBezTo>
                    <a:pt x="590" y="1"/>
                    <a:pt x="374" y="140"/>
                    <a:pt x="186" y="349"/>
                  </a:cubicBezTo>
                  <a:cubicBezTo>
                    <a:pt x="95" y="460"/>
                    <a:pt x="38" y="595"/>
                    <a:pt x="18" y="737"/>
                  </a:cubicBezTo>
                  <a:cubicBezTo>
                    <a:pt x="1" y="838"/>
                    <a:pt x="11" y="956"/>
                    <a:pt x="88" y="1024"/>
                  </a:cubicBezTo>
                  <a:cubicBezTo>
                    <a:pt x="122" y="1054"/>
                    <a:pt x="166" y="1075"/>
                    <a:pt x="210" y="1084"/>
                  </a:cubicBezTo>
                  <a:cubicBezTo>
                    <a:pt x="233" y="1089"/>
                    <a:pt x="257" y="1091"/>
                    <a:pt x="281" y="1091"/>
                  </a:cubicBezTo>
                  <a:cubicBezTo>
                    <a:pt x="380" y="1091"/>
                    <a:pt x="480" y="1054"/>
                    <a:pt x="565" y="1000"/>
                  </a:cubicBezTo>
                  <a:cubicBezTo>
                    <a:pt x="666" y="930"/>
                    <a:pt x="747" y="835"/>
                    <a:pt x="824" y="737"/>
                  </a:cubicBezTo>
                  <a:cubicBezTo>
                    <a:pt x="929" y="609"/>
                    <a:pt x="1026" y="474"/>
                    <a:pt x="1094" y="318"/>
                  </a:cubicBezTo>
                  <a:cubicBezTo>
                    <a:pt x="1135" y="224"/>
                    <a:pt x="1152" y="96"/>
                    <a:pt x="1067" y="39"/>
                  </a:cubicBezTo>
                  <a:cubicBezTo>
                    <a:pt x="1037" y="19"/>
                    <a:pt x="996" y="15"/>
                    <a:pt x="959" y="8"/>
                  </a:cubicBezTo>
                  <a:cubicBezTo>
                    <a:pt x="922" y="3"/>
                    <a:pt x="887" y="1"/>
                    <a:pt x="852" y="1"/>
                  </a:cubicBezTo>
                  <a:close/>
                </a:path>
              </a:pathLst>
            </a:custGeom>
            <a:solidFill>
              <a:srgbClr val="B749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2144200" y="1974050"/>
              <a:ext cx="27800" cy="25625"/>
            </a:xfrm>
            <a:custGeom>
              <a:avLst/>
              <a:gdLst/>
              <a:ahLst/>
              <a:cxnLst/>
              <a:rect l="l" t="t" r="r" b="b"/>
              <a:pathLst>
                <a:path w="1112" h="1025" extrusionOk="0">
                  <a:moveTo>
                    <a:pt x="411" y="0"/>
                  </a:moveTo>
                  <a:cubicBezTo>
                    <a:pt x="303" y="0"/>
                    <a:pt x="200" y="38"/>
                    <a:pt x="119" y="132"/>
                  </a:cubicBezTo>
                  <a:cubicBezTo>
                    <a:pt x="51" y="210"/>
                    <a:pt x="21" y="311"/>
                    <a:pt x="11" y="412"/>
                  </a:cubicBezTo>
                  <a:cubicBezTo>
                    <a:pt x="1" y="554"/>
                    <a:pt x="31" y="702"/>
                    <a:pt x="126" y="803"/>
                  </a:cubicBezTo>
                  <a:cubicBezTo>
                    <a:pt x="169" y="848"/>
                    <a:pt x="224" y="881"/>
                    <a:pt x="278" y="912"/>
                  </a:cubicBezTo>
                  <a:cubicBezTo>
                    <a:pt x="392" y="973"/>
                    <a:pt x="514" y="1024"/>
                    <a:pt x="641" y="1024"/>
                  </a:cubicBezTo>
                  <a:cubicBezTo>
                    <a:pt x="652" y="1024"/>
                    <a:pt x="664" y="1024"/>
                    <a:pt x="675" y="1023"/>
                  </a:cubicBezTo>
                  <a:cubicBezTo>
                    <a:pt x="831" y="1010"/>
                    <a:pt x="979" y="909"/>
                    <a:pt x="1043" y="763"/>
                  </a:cubicBezTo>
                  <a:cubicBezTo>
                    <a:pt x="1111" y="618"/>
                    <a:pt x="1091" y="439"/>
                    <a:pt x="993" y="314"/>
                  </a:cubicBezTo>
                  <a:cubicBezTo>
                    <a:pt x="956" y="261"/>
                    <a:pt x="901" y="216"/>
                    <a:pt x="851" y="176"/>
                  </a:cubicBezTo>
                  <a:cubicBezTo>
                    <a:pt x="733" y="80"/>
                    <a:pt x="567" y="0"/>
                    <a:pt x="411" y="0"/>
                  </a:cubicBezTo>
                  <a:close/>
                </a:path>
              </a:pathLst>
            </a:custGeom>
            <a:solidFill>
              <a:srgbClr val="DF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2182100" y="1983050"/>
              <a:ext cx="66150" cy="19125"/>
            </a:xfrm>
            <a:custGeom>
              <a:avLst/>
              <a:gdLst/>
              <a:ahLst/>
              <a:cxnLst/>
              <a:rect l="l" t="t" r="r" b="b"/>
              <a:pathLst>
                <a:path w="2646" h="765" extrusionOk="0">
                  <a:moveTo>
                    <a:pt x="238" y="0"/>
                  </a:moveTo>
                  <a:cubicBezTo>
                    <a:pt x="206" y="0"/>
                    <a:pt x="176" y="6"/>
                    <a:pt x="148" y="18"/>
                  </a:cubicBezTo>
                  <a:cubicBezTo>
                    <a:pt x="0" y="86"/>
                    <a:pt x="84" y="281"/>
                    <a:pt x="179" y="362"/>
                  </a:cubicBezTo>
                  <a:cubicBezTo>
                    <a:pt x="348" y="498"/>
                    <a:pt x="645" y="555"/>
                    <a:pt x="850" y="609"/>
                  </a:cubicBezTo>
                  <a:cubicBezTo>
                    <a:pt x="1100" y="677"/>
                    <a:pt x="1357" y="724"/>
                    <a:pt x="1617" y="747"/>
                  </a:cubicBezTo>
                  <a:cubicBezTo>
                    <a:pt x="1751" y="758"/>
                    <a:pt x="1885" y="764"/>
                    <a:pt x="2020" y="764"/>
                  </a:cubicBezTo>
                  <a:cubicBezTo>
                    <a:pt x="2179" y="764"/>
                    <a:pt x="2338" y="756"/>
                    <a:pt x="2497" y="737"/>
                  </a:cubicBezTo>
                  <a:cubicBezTo>
                    <a:pt x="2544" y="731"/>
                    <a:pt x="2601" y="720"/>
                    <a:pt x="2622" y="677"/>
                  </a:cubicBezTo>
                  <a:cubicBezTo>
                    <a:pt x="2645" y="630"/>
                    <a:pt x="2605" y="569"/>
                    <a:pt x="2554" y="552"/>
                  </a:cubicBezTo>
                  <a:cubicBezTo>
                    <a:pt x="2533" y="543"/>
                    <a:pt x="2510" y="540"/>
                    <a:pt x="2488" y="540"/>
                  </a:cubicBezTo>
                  <a:cubicBezTo>
                    <a:pt x="2458" y="540"/>
                    <a:pt x="2427" y="546"/>
                    <a:pt x="2396" y="552"/>
                  </a:cubicBezTo>
                  <a:cubicBezTo>
                    <a:pt x="2270" y="571"/>
                    <a:pt x="2144" y="581"/>
                    <a:pt x="2017" y="581"/>
                  </a:cubicBezTo>
                  <a:cubicBezTo>
                    <a:pt x="1594" y="581"/>
                    <a:pt x="1172" y="474"/>
                    <a:pt x="803" y="272"/>
                  </a:cubicBezTo>
                  <a:cubicBezTo>
                    <a:pt x="670" y="197"/>
                    <a:pt x="426" y="0"/>
                    <a:pt x="238" y="0"/>
                  </a:cubicBezTo>
                  <a:close/>
                </a:path>
              </a:pathLst>
            </a:custGeom>
            <a:solidFill>
              <a:srgbClr val="B749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2229900" y="1882225"/>
              <a:ext cx="147400" cy="74150"/>
            </a:xfrm>
            <a:custGeom>
              <a:avLst/>
              <a:gdLst/>
              <a:ahLst/>
              <a:cxnLst/>
              <a:rect l="l" t="t" r="r" b="b"/>
              <a:pathLst>
                <a:path w="5896" h="2966" extrusionOk="0">
                  <a:moveTo>
                    <a:pt x="3608" y="0"/>
                  </a:moveTo>
                  <a:cubicBezTo>
                    <a:pt x="1073" y="0"/>
                    <a:pt x="1" y="2533"/>
                    <a:pt x="1" y="2533"/>
                  </a:cubicBezTo>
                  <a:cubicBezTo>
                    <a:pt x="774" y="2840"/>
                    <a:pt x="1464" y="2965"/>
                    <a:pt x="2075" y="2965"/>
                  </a:cubicBezTo>
                  <a:cubicBezTo>
                    <a:pt x="4730" y="2965"/>
                    <a:pt x="5896" y="606"/>
                    <a:pt x="5896" y="606"/>
                  </a:cubicBezTo>
                  <a:cubicBezTo>
                    <a:pt x="5029" y="172"/>
                    <a:pt x="4269" y="0"/>
                    <a:pt x="3608" y="0"/>
                  </a:cubicBezTo>
                  <a:close/>
                </a:path>
              </a:pathLst>
            </a:custGeom>
            <a:solidFill>
              <a:srgbClr val="9EC5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2229900" y="1896100"/>
              <a:ext cx="113750" cy="60275"/>
            </a:xfrm>
            <a:custGeom>
              <a:avLst/>
              <a:gdLst/>
              <a:ahLst/>
              <a:cxnLst/>
              <a:rect l="l" t="t" r="r" b="b"/>
              <a:pathLst>
                <a:path w="4550" h="2411" extrusionOk="0">
                  <a:moveTo>
                    <a:pt x="1698" y="1"/>
                  </a:moveTo>
                  <a:cubicBezTo>
                    <a:pt x="521" y="743"/>
                    <a:pt x="1" y="1978"/>
                    <a:pt x="1" y="1978"/>
                  </a:cubicBezTo>
                  <a:cubicBezTo>
                    <a:pt x="773" y="2285"/>
                    <a:pt x="1463" y="2410"/>
                    <a:pt x="2074" y="2410"/>
                  </a:cubicBezTo>
                  <a:cubicBezTo>
                    <a:pt x="3127" y="2410"/>
                    <a:pt x="3946" y="2039"/>
                    <a:pt x="4550" y="1593"/>
                  </a:cubicBezTo>
                  <a:lnTo>
                    <a:pt x="4550" y="1593"/>
                  </a:lnTo>
                  <a:cubicBezTo>
                    <a:pt x="4220" y="1712"/>
                    <a:pt x="3855" y="1769"/>
                    <a:pt x="3492" y="1769"/>
                  </a:cubicBezTo>
                  <a:cubicBezTo>
                    <a:pt x="3134" y="1769"/>
                    <a:pt x="2779" y="1714"/>
                    <a:pt x="2461" y="1610"/>
                  </a:cubicBezTo>
                  <a:cubicBezTo>
                    <a:pt x="2309" y="1560"/>
                    <a:pt x="2158" y="1496"/>
                    <a:pt x="2043" y="1384"/>
                  </a:cubicBezTo>
                  <a:cubicBezTo>
                    <a:pt x="1928" y="1273"/>
                    <a:pt x="1857" y="1107"/>
                    <a:pt x="1887" y="952"/>
                  </a:cubicBezTo>
                  <a:cubicBezTo>
                    <a:pt x="1776" y="844"/>
                    <a:pt x="1800" y="625"/>
                    <a:pt x="1938" y="548"/>
                  </a:cubicBezTo>
                  <a:cubicBezTo>
                    <a:pt x="1779" y="412"/>
                    <a:pt x="1698" y="203"/>
                    <a:pt x="1698" y="1"/>
                  </a:cubicBezTo>
                  <a:close/>
                </a:path>
              </a:pathLst>
            </a:custGeom>
            <a:solidFill>
              <a:srgbClr val="93B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2229750" y="1896775"/>
              <a:ext cx="148175" cy="48850"/>
            </a:xfrm>
            <a:custGeom>
              <a:avLst/>
              <a:gdLst/>
              <a:ahLst/>
              <a:cxnLst/>
              <a:rect l="l" t="t" r="r" b="b"/>
              <a:pathLst>
                <a:path w="5927" h="1954" extrusionOk="0">
                  <a:moveTo>
                    <a:pt x="5902" y="1"/>
                  </a:moveTo>
                  <a:cubicBezTo>
                    <a:pt x="5386" y="35"/>
                    <a:pt x="4869" y="78"/>
                    <a:pt x="4360" y="176"/>
                  </a:cubicBezTo>
                  <a:cubicBezTo>
                    <a:pt x="4104" y="217"/>
                    <a:pt x="3854" y="284"/>
                    <a:pt x="3601" y="338"/>
                  </a:cubicBezTo>
                  <a:cubicBezTo>
                    <a:pt x="3476" y="372"/>
                    <a:pt x="3351" y="409"/>
                    <a:pt x="3226" y="443"/>
                  </a:cubicBezTo>
                  <a:lnTo>
                    <a:pt x="3037" y="493"/>
                  </a:lnTo>
                  <a:lnTo>
                    <a:pt x="2852" y="554"/>
                  </a:lnTo>
                  <a:cubicBezTo>
                    <a:pt x="2359" y="709"/>
                    <a:pt x="1873" y="895"/>
                    <a:pt x="1404" y="1111"/>
                  </a:cubicBezTo>
                  <a:cubicBezTo>
                    <a:pt x="932" y="1327"/>
                    <a:pt x="473" y="1566"/>
                    <a:pt x="34" y="1854"/>
                  </a:cubicBezTo>
                  <a:cubicBezTo>
                    <a:pt x="7" y="1870"/>
                    <a:pt x="0" y="1904"/>
                    <a:pt x="17" y="1930"/>
                  </a:cubicBezTo>
                  <a:cubicBezTo>
                    <a:pt x="28" y="1946"/>
                    <a:pt x="45" y="1954"/>
                    <a:pt x="63" y="1954"/>
                  </a:cubicBezTo>
                  <a:cubicBezTo>
                    <a:pt x="74" y="1954"/>
                    <a:pt x="85" y="1951"/>
                    <a:pt x="95" y="1944"/>
                  </a:cubicBezTo>
                  <a:cubicBezTo>
                    <a:pt x="520" y="1661"/>
                    <a:pt x="976" y="1415"/>
                    <a:pt x="1441" y="1195"/>
                  </a:cubicBezTo>
                  <a:cubicBezTo>
                    <a:pt x="1907" y="976"/>
                    <a:pt x="2386" y="784"/>
                    <a:pt x="2875" y="625"/>
                  </a:cubicBezTo>
                  <a:lnTo>
                    <a:pt x="3061" y="564"/>
                  </a:lnTo>
                  <a:lnTo>
                    <a:pt x="3246" y="510"/>
                  </a:lnTo>
                  <a:cubicBezTo>
                    <a:pt x="3368" y="477"/>
                    <a:pt x="3493" y="440"/>
                    <a:pt x="3618" y="406"/>
                  </a:cubicBezTo>
                  <a:cubicBezTo>
                    <a:pt x="3867" y="348"/>
                    <a:pt x="4117" y="281"/>
                    <a:pt x="4370" y="237"/>
                  </a:cubicBezTo>
                  <a:cubicBezTo>
                    <a:pt x="4877" y="133"/>
                    <a:pt x="5389" y="82"/>
                    <a:pt x="5906" y="44"/>
                  </a:cubicBezTo>
                  <a:cubicBezTo>
                    <a:pt x="5919" y="44"/>
                    <a:pt x="5926" y="35"/>
                    <a:pt x="5926" y="24"/>
                  </a:cubicBezTo>
                  <a:cubicBezTo>
                    <a:pt x="5926" y="11"/>
                    <a:pt x="5916" y="1"/>
                    <a:pt x="5902" y="1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2263150" y="1890250"/>
              <a:ext cx="41450" cy="36850"/>
            </a:xfrm>
            <a:custGeom>
              <a:avLst/>
              <a:gdLst/>
              <a:ahLst/>
              <a:cxnLst/>
              <a:rect l="l" t="t" r="r" b="b"/>
              <a:pathLst>
                <a:path w="1658" h="1474" extrusionOk="0">
                  <a:moveTo>
                    <a:pt x="1649" y="0"/>
                  </a:moveTo>
                  <a:cubicBezTo>
                    <a:pt x="1647" y="0"/>
                    <a:pt x="1646" y="1"/>
                    <a:pt x="1644" y="2"/>
                  </a:cubicBezTo>
                  <a:cubicBezTo>
                    <a:pt x="1472" y="62"/>
                    <a:pt x="1313" y="154"/>
                    <a:pt x="1164" y="255"/>
                  </a:cubicBezTo>
                  <a:cubicBezTo>
                    <a:pt x="1013" y="356"/>
                    <a:pt x="875" y="478"/>
                    <a:pt x="743" y="599"/>
                  </a:cubicBezTo>
                  <a:cubicBezTo>
                    <a:pt x="608" y="721"/>
                    <a:pt x="483" y="852"/>
                    <a:pt x="362" y="987"/>
                  </a:cubicBezTo>
                  <a:cubicBezTo>
                    <a:pt x="240" y="1126"/>
                    <a:pt x="122" y="1264"/>
                    <a:pt x="14" y="1409"/>
                  </a:cubicBezTo>
                  <a:cubicBezTo>
                    <a:pt x="1" y="1429"/>
                    <a:pt x="4" y="1453"/>
                    <a:pt x="24" y="1467"/>
                  </a:cubicBezTo>
                  <a:cubicBezTo>
                    <a:pt x="30" y="1471"/>
                    <a:pt x="37" y="1474"/>
                    <a:pt x="45" y="1474"/>
                  </a:cubicBezTo>
                  <a:cubicBezTo>
                    <a:pt x="57" y="1474"/>
                    <a:pt x="70" y="1467"/>
                    <a:pt x="78" y="1456"/>
                  </a:cubicBezTo>
                  <a:cubicBezTo>
                    <a:pt x="183" y="1311"/>
                    <a:pt x="294" y="1169"/>
                    <a:pt x="409" y="1031"/>
                  </a:cubicBezTo>
                  <a:cubicBezTo>
                    <a:pt x="527" y="892"/>
                    <a:pt x="649" y="761"/>
                    <a:pt x="777" y="637"/>
                  </a:cubicBezTo>
                  <a:cubicBezTo>
                    <a:pt x="905" y="511"/>
                    <a:pt x="1037" y="386"/>
                    <a:pt x="1185" y="282"/>
                  </a:cubicBezTo>
                  <a:cubicBezTo>
                    <a:pt x="1330" y="177"/>
                    <a:pt x="1482" y="83"/>
                    <a:pt x="1650" y="19"/>
                  </a:cubicBezTo>
                  <a:cubicBezTo>
                    <a:pt x="1658" y="19"/>
                    <a:pt x="1658" y="12"/>
                    <a:pt x="1658" y="5"/>
                  </a:cubicBezTo>
                  <a:cubicBezTo>
                    <a:pt x="1655" y="3"/>
                    <a:pt x="1653" y="0"/>
                    <a:pt x="1649" y="0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2252950" y="1930125"/>
              <a:ext cx="42625" cy="15750"/>
            </a:xfrm>
            <a:custGeom>
              <a:avLst/>
              <a:gdLst/>
              <a:ahLst/>
              <a:cxnLst/>
              <a:rect l="l" t="t" r="r" b="b"/>
              <a:pathLst>
                <a:path w="1705" h="630" extrusionOk="0">
                  <a:moveTo>
                    <a:pt x="44" y="0"/>
                  </a:moveTo>
                  <a:cubicBezTo>
                    <a:pt x="34" y="0"/>
                    <a:pt x="25" y="3"/>
                    <a:pt x="18" y="9"/>
                  </a:cubicBezTo>
                  <a:cubicBezTo>
                    <a:pt x="4" y="23"/>
                    <a:pt x="1" y="47"/>
                    <a:pt x="14" y="60"/>
                  </a:cubicBezTo>
                  <a:cubicBezTo>
                    <a:pt x="122" y="182"/>
                    <a:pt x="244" y="273"/>
                    <a:pt x="375" y="354"/>
                  </a:cubicBezTo>
                  <a:cubicBezTo>
                    <a:pt x="507" y="431"/>
                    <a:pt x="648" y="495"/>
                    <a:pt x="793" y="540"/>
                  </a:cubicBezTo>
                  <a:cubicBezTo>
                    <a:pt x="942" y="584"/>
                    <a:pt x="1091" y="617"/>
                    <a:pt x="1242" y="624"/>
                  </a:cubicBezTo>
                  <a:cubicBezTo>
                    <a:pt x="1275" y="628"/>
                    <a:pt x="1308" y="629"/>
                    <a:pt x="1341" y="629"/>
                  </a:cubicBezTo>
                  <a:cubicBezTo>
                    <a:pt x="1384" y="629"/>
                    <a:pt x="1427" y="627"/>
                    <a:pt x="1471" y="627"/>
                  </a:cubicBezTo>
                  <a:cubicBezTo>
                    <a:pt x="1546" y="627"/>
                    <a:pt x="1623" y="617"/>
                    <a:pt x="1698" y="610"/>
                  </a:cubicBezTo>
                  <a:cubicBezTo>
                    <a:pt x="1701" y="610"/>
                    <a:pt x="1704" y="607"/>
                    <a:pt x="1704" y="604"/>
                  </a:cubicBezTo>
                  <a:cubicBezTo>
                    <a:pt x="1704" y="601"/>
                    <a:pt x="1701" y="596"/>
                    <a:pt x="1698" y="596"/>
                  </a:cubicBezTo>
                  <a:cubicBezTo>
                    <a:pt x="1620" y="601"/>
                    <a:pt x="1546" y="607"/>
                    <a:pt x="1471" y="607"/>
                  </a:cubicBezTo>
                  <a:cubicBezTo>
                    <a:pt x="1398" y="601"/>
                    <a:pt x="1320" y="604"/>
                    <a:pt x="1245" y="593"/>
                  </a:cubicBezTo>
                  <a:cubicBezTo>
                    <a:pt x="1097" y="584"/>
                    <a:pt x="949" y="543"/>
                    <a:pt x="807" y="499"/>
                  </a:cubicBezTo>
                  <a:cubicBezTo>
                    <a:pt x="665" y="452"/>
                    <a:pt x="530" y="384"/>
                    <a:pt x="405" y="303"/>
                  </a:cubicBezTo>
                  <a:cubicBezTo>
                    <a:pt x="284" y="222"/>
                    <a:pt x="166" y="124"/>
                    <a:pt x="71" y="17"/>
                  </a:cubicBezTo>
                  <a:lnTo>
                    <a:pt x="71" y="13"/>
                  </a:lnTo>
                  <a:cubicBezTo>
                    <a:pt x="64" y="4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2300600" y="1891125"/>
              <a:ext cx="31000" cy="21100"/>
            </a:xfrm>
            <a:custGeom>
              <a:avLst/>
              <a:gdLst/>
              <a:ahLst/>
              <a:cxnLst/>
              <a:rect l="l" t="t" r="r" b="b"/>
              <a:pathLst>
                <a:path w="1240" h="844" extrusionOk="0">
                  <a:moveTo>
                    <a:pt x="1222" y="1"/>
                  </a:moveTo>
                  <a:cubicBezTo>
                    <a:pt x="1104" y="35"/>
                    <a:pt x="987" y="71"/>
                    <a:pt x="878" y="125"/>
                  </a:cubicBezTo>
                  <a:cubicBezTo>
                    <a:pt x="767" y="176"/>
                    <a:pt x="659" y="237"/>
                    <a:pt x="557" y="308"/>
                  </a:cubicBezTo>
                  <a:cubicBezTo>
                    <a:pt x="355" y="443"/>
                    <a:pt x="169" y="605"/>
                    <a:pt x="11" y="794"/>
                  </a:cubicBezTo>
                  <a:cubicBezTo>
                    <a:pt x="1" y="807"/>
                    <a:pt x="1" y="828"/>
                    <a:pt x="15" y="837"/>
                  </a:cubicBezTo>
                  <a:cubicBezTo>
                    <a:pt x="20" y="841"/>
                    <a:pt x="26" y="843"/>
                    <a:pt x="33" y="843"/>
                  </a:cubicBezTo>
                  <a:cubicBezTo>
                    <a:pt x="42" y="843"/>
                    <a:pt x="52" y="839"/>
                    <a:pt x="58" y="831"/>
                  </a:cubicBezTo>
                  <a:cubicBezTo>
                    <a:pt x="207" y="645"/>
                    <a:pt x="389" y="480"/>
                    <a:pt x="585" y="342"/>
                  </a:cubicBezTo>
                  <a:cubicBezTo>
                    <a:pt x="683" y="274"/>
                    <a:pt x="784" y="210"/>
                    <a:pt x="892" y="159"/>
                  </a:cubicBezTo>
                  <a:cubicBezTo>
                    <a:pt x="999" y="102"/>
                    <a:pt x="1114" y="61"/>
                    <a:pt x="1229" y="24"/>
                  </a:cubicBezTo>
                  <a:cubicBezTo>
                    <a:pt x="1236" y="24"/>
                    <a:pt x="1239" y="18"/>
                    <a:pt x="1236" y="10"/>
                  </a:cubicBezTo>
                  <a:cubicBezTo>
                    <a:pt x="1236" y="4"/>
                    <a:pt x="1229" y="1"/>
                    <a:pt x="1222" y="1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2293175" y="1913075"/>
              <a:ext cx="34025" cy="15700"/>
            </a:xfrm>
            <a:custGeom>
              <a:avLst/>
              <a:gdLst/>
              <a:ahLst/>
              <a:cxnLst/>
              <a:rect l="l" t="t" r="r" b="b"/>
              <a:pathLst>
                <a:path w="1361" h="628" extrusionOk="0">
                  <a:moveTo>
                    <a:pt x="38" y="1"/>
                  </a:moveTo>
                  <a:cubicBezTo>
                    <a:pt x="33" y="1"/>
                    <a:pt x="26" y="3"/>
                    <a:pt x="21" y="7"/>
                  </a:cubicBezTo>
                  <a:cubicBezTo>
                    <a:pt x="8" y="13"/>
                    <a:pt x="1" y="34"/>
                    <a:pt x="11" y="48"/>
                  </a:cubicBezTo>
                  <a:cubicBezTo>
                    <a:pt x="82" y="162"/>
                    <a:pt x="180" y="243"/>
                    <a:pt x="281" y="317"/>
                  </a:cubicBezTo>
                  <a:cubicBezTo>
                    <a:pt x="385" y="388"/>
                    <a:pt x="500" y="442"/>
                    <a:pt x="619" y="486"/>
                  </a:cubicBezTo>
                  <a:cubicBezTo>
                    <a:pt x="733" y="533"/>
                    <a:pt x="858" y="560"/>
                    <a:pt x="980" y="584"/>
                  </a:cubicBezTo>
                  <a:cubicBezTo>
                    <a:pt x="1041" y="594"/>
                    <a:pt x="1101" y="604"/>
                    <a:pt x="1162" y="610"/>
                  </a:cubicBezTo>
                  <a:lnTo>
                    <a:pt x="1347" y="627"/>
                  </a:lnTo>
                  <a:cubicBezTo>
                    <a:pt x="1354" y="627"/>
                    <a:pt x="1360" y="624"/>
                    <a:pt x="1360" y="618"/>
                  </a:cubicBezTo>
                  <a:cubicBezTo>
                    <a:pt x="1360" y="610"/>
                    <a:pt x="1357" y="607"/>
                    <a:pt x="1351" y="607"/>
                  </a:cubicBezTo>
                  <a:lnTo>
                    <a:pt x="1165" y="587"/>
                  </a:lnTo>
                  <a:cubicBezTo>
                    <a:pt x="1105" y="577"/>
                    <a:pt x="1044" y="567"/>
                    <a:pt x="983" y="554"/>
                  </a:cubicBezTo>
                  <a:cubicBezTo>
                    <a:pt x="865" y="526"/>
                    <a:pt x="747" y="496"/>
                    <a:pt x="632" y="448"/>
                  </a:cubicBezTo>
                  <a:cubicBezTo>
                    <a:pt x="521" y="401"/>
                    <a:pt x="409" y="344"/>
                    <a:pt x="312" y="273"/>
                  </a:cubicBezTo>
                  <a:cubicBezTo>
                    <a:pt x="214" y="202"/>
                    <a:pt x="122" y="118"/>
                    <a:pt x="65" y="20"/>
                  </a:cubicBezTo>
                  <a:lnTo>
                    <a:pt x="61" y="17"/>
                  </a:lnTo>
                  <a:lnTo>
                    <a:pt x="61" y="13"/>
                  </a:lnTo>
                  <a:cubicBezTo>
                    <a:pt x="56" y="5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2330550" y="1902775"/>
              <a:ext cx="22575" cy="8975"/>
            </a:xfrm>
            <a:custGeom>
              <a:avLst/>
              <a:gdLst/>
              <a:ahLst/>
              <a:cxnLst/>
              <a:rect l="l" t="t" r="r" b="b"/>
              <a:pathLst>
                <a:path w="903" h="359" extrusionOk="0">
                  <a:moveTo>
                    <a:pt x="26" y="0"/>
                  </a:moveTo>
                  <a:cubicBezTo>
                    <a:pt x="22" y="0"/>
                    <a:pt x="18" y="1"/>
                    <a:pt x="14" y="4"/>
                  </a:cubicBezTo>
                  <a:cubicBezTo>
                    <a:pt x="4" y="10"/>
                    <a:pt x="1" y="24"/>
                    <a:pt x="7" y="38"/>
                  </a:cubicBezTo>
                  <a:cubicBezTo>
                    <a:pt x="55" y="111"/>
                    <a:pt x="119" y="159"/>
                    <a:pt x="189" y="200"/>
                  </a:cubicBezTo>
                  <a:cubicBezTo>
                    <a:pt x="261" y="243"/>
                    <a:pt x="335" y="273"/>
                    <a:pt x="412" y="293"/>
                  </a:cubicBezTo>
                  <a:cubicBezTo>
                    <a:pt x="490" y="318"/>
                    <a:pt x="568" y="331"/>
                    <a:pt x="649" y="345"/>
                  </a:cubicBezTo>
                  <a:cubicBezTo>
                    <a:pt x="726" y="351"/>
                    <a:pt x="807" y="358"/>
                    <a:pt x="885" y="358"/>
                  </a:cubicBezTo>
                  <a:cubicBezTo>
                    <a:pt x="895" y="358"/>
                    <a:pt x="898" y="354"/>
                    <a:pt x="898" y="345"/>
                  </a:cubicBezTo>
                  <a:cubicBezTo>
                    <a:pt x="902" y="338"/>
                    <a:pt x="895" y="331"/>
                    <a:pt x="888" y="331"/>
                  </a:cubicBezTo>
                  <a:cubicBezTo>
                    <a:pt x="807" y="328"/>
                    <a:pt x="730" y="324"/>
                    <a:pt x="652" y="310"/>
                  </a:cubicBezTo>
                  <a:cubicBezTo>
                    <a:pt x="574" y="301"/>
                    <a:pt x="497" y="284"/>
                    <a:pt x="423" y="260"/>
                  </a:cubicBezTo>
                  <a:cubicBezTo>
                    <a:pt x="348" y="237"/>
                    <a:pt x="278" y="206"/>
                    <a:pt x="210" y="166"/>
                  </a:cubicBezTo>
                  <a:cubicBezTo>
                    <a:pt x="146" y="125"/>
                    <a:pt x="85" y="75"/>
                    <a:pt x="48" y="14"/>
                  </a:cubicBezTo>
                  <a:lnTo>
                    <a:pt x="44" y="10"/>
                  </a:ln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6174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2208225" y="1859875"/>
              <a:ext cx="80100" cy="140625"/>
            </a:xfrm>
            <a:custGeom>
              <a:avLst/>
              <a:gdLst/>
              <a:ahLst/>
              <a:cxnLst/>
              <a:rect l="l" t="t" r="r" b="b"/>
              <a:pathLst>
                <a:path w="3204" h="5625" extrusionOk="0">
                  <a:moveTo>
                    <a:pt x="2697" y="1"/>
                  </a:moveTo>
                  <a:cubicBezTo>
                    <a:pt x="2335" y="1"/>
                    <a:pt x="1751" y="941"/>
                    <a:pt x="1017" y="2277"/>
                  </a:cubicBezTo>
                  <a:cubicBezTo>
                    <a:pt x="142" y="3862"/>
                    <a:pt x="1" y="5573"/>
                    <a:pt x="1" y="5573"/>
                  </a:cubicBezTo>
                  <a:cubicBezTo>
                    <a:pt x="98" y="5612"/>
                    <a:pt x="178" y="5624"/>
                    <a:pt x="241" y="5624"/>
                  </a:cubicBezTo>
                  <a:cubicBezTo>
                    <a:pt x="359" y="5624"/>
                    <a:pt x="416" y="5580"/>
                    <a:pt x="416" y="5580"/>
                  </a:cubicBezTo>
                  <a:cubicBezTo>
                    <a:pt x="220" y="4641"/>
                    <a:pt x="1580" y="2151"/>
                    <a:pt x="2106" y="1335"/>
                  </a:cubicBezTo>
                  <a:cubicBezTo>
                    <a:pt x="2629" y="515"/>
                    <a:pt x="3204" y="552"/>
                    <a:pt x="2880" y="106"/>
                  </a:cubicBezTo>
                  <a:cubicBezTo>
                    <a:pt x="2827" y="35"/>
                    <a:pt x="2766" y="1"/>
                    <a:pt x="2697" y="1"/>
                  </a:cubicBezTo>
                  <a:close/>
                </a:path>
              </a:pathLst>
            </a:custGeom>
            <a:solidFill>
              <a:srgbClr val="5B32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2208225" y="1859875"/>
              <a:ext cx="80100" cy="140625"/>
            </a:xfrm>
            <a:custGeom>
              <a:avLst/>
              <a:gdLst/>
              <a:ahLst/>
              <a:cxnLst/>
              <a:rect l="l" t="t" r="r" b="b"/>
              <a:pathLst>
                <a:path w="3204" h="5625" extrusionOk="0">
                  <a:moveTo>
                    <a:pt x="2699" y="1"/>
                  </a:moveTo>
                  <a:cubicBezTo>
                    <a:pt x="2670" y="1"/>
                    <a:pt x="2640" y="7"/>
                    <a:pt x="2609" y="19"/>
                  </a:cubicBezTo>
                  <a:cubicBezTo>
                    <a:pt x="2727" y="127"/>
                    <a:pt x="2896" y="360"/>
                    <a:pt x="2606" y="603"/>
                  </a:cubicBezTo>
                  <a:cubicBezTo>
                    <a:pt x="2198" y="940"/>
                    <a:pt x="939" y="2540"/>
                    <a:pt x="622" y="4004"/>
                  </a:cubicBezTo>
                  <a:cubicBezTo>
                    <a:pt x="402" y="5023"/>
                    <a:pt x="234" y="5306"/>
                    <a:pt x="28" y="5354"/>
                  </a:cubicBezTo>
                  <a:cubicBezTo>
                    <a:pt x="8" y="5492"/>
                    <a:pt x="1" y="5573"/>
                    <a:pt x="1" y="5573"/>
                  </a:cubicBezTo>
                  <a:cubicBezTo>
                    <a:pt x="98" y="5612"/>
                    <a:pt x="178" y="5624"/>
                    <a:pt x="241" y="5624"/>
                  </a:cubicBezTo>
                  <a:cubicBezTo>
                    <a:pt x="359" y="5624"/>
                    <a:pt x="416" y="5580"/>
                    <a:pt x="416" y="5580"/>
                  </a:cubicBezTo>
                  <a:cubicBezTo>
                    <a:pt x="220" y="4641"/>
                    <a:pt x="1580" y="2151"/>
                    <a:pt x="2106" y="1335"/>
                  </a:cubicBezTo>
                  <a:cubicBezTo>
                    <a:pt x="2629" y="515"/>
                    <a:pt x="3204" y="552"/>
                    <a:pt x="2880" y="106"/>
                  </a:cubicBezTo>
                  <a:cubicBezTo>
                    <a:pt x="2827" y="35"/>
                    <a:pt x="2766" y="1"/>
                    <a:pt x="2699" y="1"/>
                  </a:cubicBezTo>
                  <a:close/>
                </a:path>
              </a:pathLst>
            </a:custGeom>
            <a:solidFill>
              <a:srgbClr val="4C2A1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</p:grpSp>
      <p:sp>
        <p:nvSpPr>
          <p:cNvPr id="146" name="Google Shape;541;p33">
            <a:extLst>
              <a:ext uri="{FF2B5EF4-FFF2-40B4-BE49-F238E27FC236}">
                <a16:creationId xmlns:a16="http://schemas.microsoft.com/office/drawing/2014/main" id="{42FF2DD6-C9D7-416C-8888-110AF9128F39}"/>
              </a:ext>
            </a:extLst>
          </p:cNvPr>
          <p:cNvSpPr txBox="1">
            <a:spLocks/>
          </p:cNvSpPr>
          <p:nvPr/>
        </p:nvSpPr>
        <p:spPr>
          <a:xfrm>
            <a:off x="-1069601" y="1957407"/>
            <a:ext cx="9051816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Joti One"/>
              <a:buNone/>
              <a:defRPr sz="1200" b="1" i="0" u="none" strike="noStrike" cap="none">
                <a:solidFill>
                  <a:srgbClr val="F3F3F3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 b="0" i="0" u="none" strike="noStrike" cap="none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 b="0" i="0" u="none" strike="noStrike" cap="none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 b="0" i="0" u="none" strike="noStrike" cap="none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 b="0" i="0" u="none" strike="noStrike" cap="none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 b="0" i="0" u="none" strike="noStrike" cap="none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 b="0" i="0" u="none" strike="noStrike" cap="none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 b="0" i="0" u="none" strike="noStrike" cap="none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 b="0" i="0" u="none" strike="noStrike" cap="none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000" spc="-400" dirty="0">
                <a:solidFill>
                  <a:srgbClr val="493951"/>
                </a:solidFill>
                <a:latin typeface="#9Slide03 Quicksand" panose="00000500000000000000" pitchFamily="2" charset="0"/>
              </a:rPr>
              <a:t>LUYỆN TẬP</a:t>
            </a:r>
          </a:p>
        </p:txBody>
      </p:sp>
      <p:sp>
        <p:nvSpPr>
          <p:cNvPr id="144" name="标题 3">
            <a:extLst>
              <a:ext uri="{FF2B5EF4-FFF2-40B4-BE49-F238E27FC236}">
                <a16:creationId xmlns:a16="http://schemas.microsoft.com/office/drawing/2014/main" id="{7FBB89F7-33BF-4837-A7DF-6CB20026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18" y="-3867"/>
            <a:ext cx="10680700" cy="1115695"/>
          </a:xfrm>
        </p:spPr>
        <p:txBody>
          <a:bodyPr/>
          <a:lstStyle/>
          <a:p>
            <a:pPr lvl="0" algn="l"/>
            <a:r>
              <a:rPr lang="en-US" sz="4400" b="1" i="0" u="none" dirty="0" err="1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4400" b="1" i="0" u="none" dirty="0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i="0" u="none" dirty="0" err="1">
                <a:solidFill>
                  <a:srgbClr val="6CBCBC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en-US" sz="4400" b="1" i="0" u="none" dirty="0">
              <a:solidFill>
                <a:srgbClr val="6CBCB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5" name="组合 23">
            <a:extLst>
              <a:ext uri="{FF2B5EF4-FFF2-40B4-BE49-F238E27FC236}">
                <a16:creationId xmlns:a16="http://schemas.microsoft.com/office/drawing/2014/main" id="{75BD6C0D-4050-49A6-AB19-856FA6EAFBDC}"/>
              </a:ext>
            </a:extLst>
          </p:cNvPr>
          <p:cNvGrpSpPr/>
          <p:nvPr/>
        </p:nvGrpSpPr>
        <p:grpSpPr>
          <a:xfrm rot="13698888" flipH="1" flipV="1">
            <a:off x="-103947" y="417630"/>
            <a:ext cx="1243799" cy="279496"/>
            <a:chOff x="3157239" y="3969697"/>
            <a:chExt cx="1888573" cy="129331"/>
          </a:xfrm>
        </p:grpSpPr>
        <p:sp>
          <p:nvSpPr>
            <p:cNvPr id="147" name="Freeform 40">
              <a:extLst>
                <a:ext uri="{FF2B5EF4-FFF2-40B4-BE49-F238E27FC236}">
                  <a16:creationId xmlns:a16="http://schemas.microsoft.com/office/drawing/2014/main" id="{64B5D039-5F55-46BA-923E-B96837751B72}"/>
                </a:ext>
              </a:extLst>
            </p:cNvPr>
            <p:cNvSpPr/>
            <p:nvPr/>
          </p:nvSpPr>
          <p:spPr bwMode="auto">
            <a:xfrm>
              <a:off x="4810183" y="3969697"/>
              <a:ext cx="235629" cy="129331"/>
            </a:xfrm>
            <a:custGeom>
              <a:avLst/>
              <a:gdLst>
                <a:gd name="T0" fmla="*/ 0 w 50"/>
                <a:gd name="T1" fmla="*/ 27 h 27"/>
                <a:gd name="T2" fmla="*/ 49 w 50"/>
                <a:gd name="T3" fmla="*/ 15 h 27"/>
                <a:gd name="T4" fmla="*/ 49 w 50"/>
                <a:gd name="T5" fmla="*/ 12 h 27"/>
                <a:gd name="T6" fmla="*/ 0 w 50"/>
                <a:gd name="T7" fmla="*/ 0 h 27"/>
                <a:gd name="T8" fmla="*/ 0 w 50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0" y="27"/>
                  </a:moveTo>
                  <a:cubicBezTo>
                    <a:pt x="49" y="15"/>
                    <a:pt x="49" y="15"/>
                    <a:pt x="49" y="15"/>
                  </a:cubicBezTo>
                  <a:cubicBezTo>
                    <a:pt x="50" y="15"/>
                    <a:pt x="50" y="13"/>
                    <a:pt x="49" y="1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FFE0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48" name="Rectangle 41">
              <a:extLst>
                <a:ext uri="{FF2B5EF4-FFF2-40B4-BE49-F238E27FC236}">
                  <a16:creationId xmlns:a16="http://schemas.microsoft.com/office/drawing/2014/main" id="{53E6CED5-04DC-4A03-868C-7B9F409A8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073" y="3969697"/>
              <a:ext cx="1605110" cy="129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49" name="Oval 42">
              <a:extLst>
                <a:ext uri="{FF2B5EF4-FFF2-40B4-BE49-F238E27FC236}">
                  <a16:creationId xmlns:a16="http://schemas.microsoft.com/office/drawing/2014/main" id="{D66D03A3-34B7-4D06-B841-729C25987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7239" y="3969697"/>
              <a:ext cx="95669" cy="1293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0" name="Rectangle 43">
              <a:extLst>
                <a:ext uri="{FF2B5EF4-FFF2-40B4-BE49-F238E27FC236}">
                  <a16:creationId xmlns:a16="http://schemas.microsoft.com/office/drawing/2014/main" id="{1CC9AD2A-02F9-42B8-80D2-4A79B8EB3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5073" y="3969697"/>
              <a:ext cx="184251" cy="129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1" name="Freeform 44">
              <a:extLst>
                <a:ext uri="{FF2B5EF4-FFF2-40B4-BE49-F238E27FC236}">
                  <a16:creationId xmlns:a16="http://schemas.microsoft.com/office/drawing/2014/main" id="{0FBEB930-9778-4138-9CD2-C1EC8C591848}"/>
                </a:ext>
              </a:extLst>
            </p:cNvPr>
            <p:cNvSpPr/>
            <p:nvPr/>
          </p:nvSpPr>
          <p:spPr bwMode="auto">
            <a:xfrm>
              <a:off x="3252908" y="3969697"/>
              <a:ext cx="240944" cy="129331"/>
            </a:xfrm>
            <a:custGeom>
              <a:avLst/>
              <a:gdLst>
                <a:gd name="T0" fmla="*/ 51 w 51"/>
                <a:gd name="T1" fmla="*/ 14 h 27"/>
                <a:gd name="T2" fmla="*/ 41 w 51"/>
                <a:gd name="T3" fmla="*/ 0 h 27"/>
                <a:gd name="T4" fmla="*/ 0 w 51"/>
                <a:gd name="T5" fmla="*/ 0 h 27"/>
                <a:gd name="T6" fmla="*/ 10 w 51"/>
                <a:gd name="T7" fmla="*/ 14 h 27"/>
                <a:gd name="T8" fmla="*/ 0 w 51"/>
                <a:gd name="T9" fmla="*/ 27 h 27"/>
                <a:gd name="T10" fmla="*/ 41 w 51"/>
                <a:gd name="T11" fmla="*/ 27 h 27"/>
                <a:gd name="T12" fmla="*/ 51 w 51"/>
                <a:gd name="T13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7">
                  <a:moveTo>
                    <a:pt x="51" y="14"/>
                  </a:moveTo>
                  <a:cubicBezTo>
                    <a:pt x="51" y="6"/>
                    <a:pt x="47" y="0"/>
                    <a:pt x="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10" y="6"/>
                    <a:pt x="10" y="14"/>
                  </a:cubicBezTo>
                  <a:cubicBezTo>
                    <a:pt x="10" y="21"/>
                    <a:pt x="5" y="27"/>
                    <a:pt x="0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7" y="27"/>
                    <a:pt x="51" y="21"/>
                    <a:pt x="51" y="1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  <p:sp>
          <p:nvSpPr>
            <p:cNvPr id="152" name="Freeform 45">
              <a:extLst>
                <a:ext uri="{FF2B5EF4-FFF2-40B4-BE49-F238E27FC236}">
                  <a16:creationId xmlns:a16="http://schemas.microsoft.com/office/drawing/2014/main" id="{D0D964E7-96F9-46F7-96AF-D67EA95DEC24}"/>
                </a:ext>
              </a:extLst>
            </p:cNvPr>
            <p:cNvSpPr/>
            <p:nvPr/>
          </p:nvSpPr>
          <p:spPr bwMode="auto">
            <a:xfrm>
              <a:off x="4960773" y="4008673"/>
              <a:ext cx="85039" cy="56693"/>
            </a:xfrm>
            <a:custGeom>
              <a:avLst/>
              <a:gdLst>
                <a:gd name="T0" fmla="*/ 1 w 18"/>
                <a:gd name="T1" fmla="*/ 6 h 12"/>
                <a:gd name="T2" fmla="*/ 0 w 18"/>
                <a:gd name="T3" fmla="*/ 12 h 12"/>
                <a:gd name="T4" fmla="*/ 17 w 18"/>
                <a:gd name="T5" fmla="*/ 7 h 12"/>
                <a:gd name="T6" fmla="*/ 17 w 18"/>
                <a:gd name="T7" fmla="*/ 4 h 12"/>
                <a:gd name="T8" fmla="*/ 0 w 18"/>
                <a:gd name="T9" fmla="*/ 0 h 12"/>
                <a:gd name="T10" fmla="*/ 1 w 18"/>
                <a:gd name="T11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1" y="6"/>
                  </a:moveTo>
                  <a:cubicBezTo>
                    <a:pt x="1" y="8"/>
                    <a:pt x="0" y="10"/>
                    <a:pt x="0" y="12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5"/>
                    <a:pt x="17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思源黑体 CN Normal" panose="020B0400000000000000" pitchFamily="34" charset="-122"/>
                <a:ea typeface="思源黑体 CN Normal" panose="020B0400000000000000" pitchFamily="34" charset="-122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756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oogle Shape;1068;p60"/>
          <p:cNvGrpSpPr/>
          <p:nvPr/>
        </p:nvGrpSpPr>
        <p:grpSpPr>
          <a:xfrm>
            <a:off x="369802" y="1255660"/>
            <a:ext cx="2520652" cy="5212375"/>
            <a:chOff x="2072503" y="3521476"/>
            <a:chExt cx="655064" cy="4067504"/>
          </a:xfrm>
        </p:grpSpPr>
        <p:sp>
          <p:nvSpPr>
            <p:cNvPr id="1069" name="Google Shape;1069;p60"/>
            <p:cNvSpPr/>
            <p:nvPr/>
          </p:nvSpPr>
          <p:spPr>
            <a:xfrm>
              <a:off x="2072503" y="3521476"/>
              <a:ext cx="655064" cy="754200"/>
            </a:xfrm>
            <a:prstGeom prst="roundRect">
              <a:avLst>
                <a:gd name="adj" fmla="val 16667"/>
              </a:avLst>
            </a:prstGeom>
            <a:solidFill>
              <a:srgbClr val="27667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  <p:sp>
          <p:nvSpPr>
            <p:cNvPr id="1070" name="Google Shape;1070;p60"/>
            <p:cNvSpPr txBox="1"/>
            <p:nvPr/>
          </p:nvSpPr>
          <p:spPr>
            <a:xfrm>
              <a:off x="2072503" y="3678514"/>
              <a:ext cx="655064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4 682 </a:t>
              </a:r>
              <a:r>
                <a:rPr lang="en-US" sz="3200" b="1" dirty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+ </a:t>
              </a:r>
              <a:r>
                <a:rPr lang="en-US" sz="3200" b="1" dirty="0" smtClean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2 305</a:t>
              </a:r>
              <a:endParaRPr sz="3200" b="1" dirty="0">
                <a:solidFill>
                  <a:srgbClr val="FFFFFF"/>
                </a:solidFill>
                <a:latin typeface="+mj-lt"/>
                <a:ea typeface="Proxima Nova Semibold"/>
                <a:cs typeface="Proxima Nova Semibold"/>
                <a:sym typeface="Proxima Nova Semibold"/>
              </a:endParaRPr>
            </a:p>
          </p:txBody>
        </p:sp>
        <p:sp>
          <p:nvSpPr>
            <p:cNvPr id="40" name="Google Shape;1069;p60"/>
            <p:cNvSpPr/>
            <p:nvPr/>
          </p:nvSpPr>
          <p:spPr>
            <a:xfrm>
              <a:off x="2072503" y="4432714"/>
              <a:ext cx="655064" cy="3156266"/>
            </a:xfrm>
            <a:prstGeom prst="roundRect">
              <a:avLst>
                <a:gd name="adj" fmla="val 7598"/>
              </a:avLst>
            </a:prstGeom>
            <a:solidFill>
              <a:srgbClr val="27667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</p:grpSp>
      <p:grpSp>
        <p:nvGrpSpPr>
          <p:cNvPr id="1071" name="Google Shape;1071;p60"/>
          <p:cNvGrpSpPr/>
          <p:nvPr/>
        </p:nvGrpSpPr>
        <p:grpSpPr>
          <a:xfrm>
            <a:off x="6201573" y="1281845"/>
            <a:ext cx="2583913" cy="5186190"/>
            <a:chOff x="3134343" y="3521476"/>
            <a:chExt cx="811267" cy="4047070"/>
          </a:xfrm>
        </p:grpSpPr>
        <p:sp>
          <p:nvSpPr>
            <p:cNvPr id="1072" name="Google Shape;1072;p60"/>
            <p:cNvSpPr/>
            <p:nvPr/>
          </p:nvSpPr>
          <p:spPr>
            <a:xfrm>
              <a:off x="3134343" y="3521476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2514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  <p:sp>
          <p:nvSpPr>
            <p:cNvPr id="1073" name="Google Shape;1073;p60"/>
            <p:cNvSpPr txBox="1"/>
            <p:nvPr/>
          </p:nvSpPr>
          <p:spPr>
            <a:xfrm>
              <a:off x="313434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" sz="3200" b="1" dirty="0" smtClean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2 968 </a:t>
              </a:r>
              <a:r>
                <a:rPr lang="es" sz="3200" b="1" dirty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+ </a:t>
              </a:r>
              <a:r>
                <a:rPr lang="es" sz="3200" b="1" dirty="0" smtClean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6 524</a:t>
              </a:r>
              <a:endParaRPr sz="3200" b="1" dirty="0">
                <a:solidFill>
                  <a:srgbClr val="FFFFFF"/>
                </a:solidFill>
                <a:latin typeface="+mj-lt"/>
                <a:ea typeface="Proxima Nova Semibold"/>
                <a:cs typeface="Proxima Nova Semibold"/>
                <a:sym typeface="Proxima Nova Semibold"/>
              </a:endParaRPr>
            </a:p>
          </p:txBody>
        </p:sp>
        <p:sp>
          <p:nvSpPr>
            <p:cNvPr id="42" name="Google Shape;1072;p60"/>
            <p:cNvSpPr/>
            <p:nvPr/>
          </p:nvSpPr>
          <p:spPr>
            <a:xfrm>
              <a:off x="3154210" y="4414552"/>
              <a:ext cx="791400" cy="3153994"/>
            </a:xfrm>
            <a:prstGeom prst="roundRect">
              <a:avLst>
                <a:gd name="adj" fmla="val 8131"/>
              </a:avLst>
            </a:prstGeom>
            <a:solidFill>
              <a:srgbClr val="B2514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</p:grpSp>
      <p:grpSp>
        <p:nvGrpSpPr>
          <p:cNvPr id="1074" name="Google Shape;1074;p60"/>
          <p:cNvGrpSpPr/>
          <p:nvPr/>
        </p:nvGrpSpPr>
        <p:grpSpPr>
          <a:xfrm>
            <a:off x="3290857" y="1281846"/>
            <a:ext cx="2520655" cy="5186189"/>
            <a:chOff x="4196177" y="3521476"/>
            <a:chExt cx="791406" cy="4047069"/>
          </a:xfrm>
        </p:grpSpPr>
        <p:sp>
          <p:nvSpPr>
            <p:cNvPr id="1075" name="Google Shape;1075;p60"/>
            <p:cNvSpPr/>
            <p:nvPr/>
          </p:nvSpPr>
          <p:spPr>
            <a:xfrm>
              <a:off x="4196177" y="3521476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D8A45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  <p:sp>
          <p:nvSpPr>
            <p:cNvPr id="1076" name="Google Shape;1076;p60"/>
            <p:cNvSpPr txBox="1"/>
            <p:nvPr/>
          </p:nvSpPr>
          <p:spPr>
            <a:xfrm>
              <a:off x="419618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" sz="3200" b="1" dirty="0" smtClean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5 247 </a:t>
              </a:r>
              <a:r>
                <a:rPr lang="es" sz="3200" b="1" dirty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+ </a:t>
              </a:r>
              <a:r>
                <a:rPr lang="es" sz="3200" b="1" dirty="0" smtClean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2 741</a:t>
              </a:r>
              <a:endParaRPr sz="3200" b="1" dirty="0">
                <a:solidFill>
                  <a:srgbClr val="FFFFFF"/>
                </a:solidFill>
                <a:latin typeface="+mj-lt"/>
                <a:ea typeface="Proxima Nova Semibold"/>
                <a:cs typeface="Proxima Nova Semibold"/>
                <a:sym typeface="Proxima Nova Semibold"/>
              </a:endParaRPr>
            </a:p>
          </p:txBody>
        </p:sp>
        <p:sp>
          <p:nvSpPr>
            <p:cNvPr id="41" name="Google Shape;1075;p60"/>
            <p:cNvSpPr/>
            <p:nvPr/>
          </p:nvSpPr>
          <p:spPr>
            <a:xfrm>
              <a:off x="4196177" y="4412280"/>
              <a:ext cx="791400" cy="3156265"/>
            </a:xfrm>
            <a:prstGeom prst="roundRect">
              <a:avLst>
                <a:gd name="adj" fmla="val 8131"/>
              </a:avLst>
            </a:prstGeom>
            <a:solidFill>
              <a:srgbClr val="D8A45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</p:grpSp>
      <p:grpSp>
        <p:nvGrpSpPr>
          <p:cNvPr id="1077" name="Google Shape;1077;p60"/>
          <p:cNvGrpSpPr/>
          <p:nvPr/>
        </p:nvGrpSpPr>
        <p:grpSpPr>
          <a:xfrm>
            <a:off x="9175188" y="1255645"/>
            <a:ext cx="2520655" cy="5212390"/>
            <a:chOff x="3134343" y="3521476"/>
            <a:chExt cx="791400" cy="4067516"/>
          </a:xfrm>
        </p:grpSpPr>
        <p:sp>
          <p:nvSpPr>
            <p:cNvPr id="1078" name="Google Shape;1078;p60"/>
            <p:cNvSpPr/>
            <p:nvPr/>
          </p:nvSpPr>
          <p:spPr>
            <a:xfrm>
              <a:off x="3134343" y="3521476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  <p:sp>
          <p:nvSpPr>
            <p:cNvPr id="1079" name="Google Shape;1079;p60"/>
            <p:cNvSpPr txBox="1"/>
            <p:nvPr/>
          </p:nvSpPr>
          <p:spPr>
            <a:xfrm>
              <a:off x="313434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s" sz="3200" b="1" dirty="0" smtClean="0">
                  <a:latin typeface="+mj-lt"/>
                  <a:ea typeface="Proxima Nova Semibold"/>
                  <a:cs typeface="Proxima Nova Semibold"/>
                  <a:sym typeface="Proxima Nova Semibold"/>
                </a:rPr>
                <a:t>3 917 </a:t>
              </a:r>
              <a:r>
                <a:rPr lang="es" sz="3200" b="1" dirty="0">
                  <a:latin typeface="+mj-lt"/>
                  <a:ea typeface="Proxima Nova Semibold"/>
                  <a:cs typeface="Proxima Nova Semibold"/>
                  <a:sym typeface="Proxima Nova Semibold"/>
                </a:rPr>
                <a:t>+ </a:t>
              </a:r>
              <a:r>
                <a:rPr lang="es" sz="3200" b="1" dirty="0" smtClean="0">
                  <a:latin typeface="+mj-lt"/>
                  <a:ea typeface="Proxima Nova Semibold"/>
                  <a:cs typeface="Proxima Nova Semibold"/>
                  <a:sym typeface="Proxima Nova Semibold"/>
                </a:rPr>
                <a:t>5 267</a:t>
              </a:r>
              <a:endParaRPr sz="3200" b="1" dirty="0">
                <a:latin typeface="+mj-lt"/>
                <a:ea typeface="Proxima Nova Semibold"/>
                <a:cs typeface="Proxima Nova Semibold"/>
                <a:sym typeface="Proxima Nova Semibold"/>
              </a:endParaRPr>
            </a:p>
          </p:txBody>
        </p:sp>
        <p:sp>
          <p:nvSpPr>
            <p:cNvPr id="43" name="Google Shape;1078;p60"/>
            <p:cNvSpPr/>
            <p:nvPr/>
          </p:nvSpPr>
          <p:spPr>
            <a:xfrm>
              <a:off x="3134343" y="4432714"/>
              <a:ext cx="791400" cy="3156278"/>
            </a:xfrm>
            <a:prstGeom prst="roundRect">
              <a:avLst>
                <a:gd name="adj" fmla="val 9198"/>
              </a:avLst>
            </a:prstGeom>
            <a:solidFill>
              <a:srgbClr val="F3F3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0" y="1081320"/>
            <a:ext cx="329452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11361" y="450464"/>
            <a:ext cx="3883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BÀI 1.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Đặt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rồi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: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5800" y="2864224"/>
            <a:ext cx="1842247" cy="3046988"/>
            <a:chOff x="685800" y="2864224"/>
            <a:chExt cx="1842247" cy="3046988"/>
          </a:xfrm>
        </p:grpSpPr>
        <p:sp>
          <p:nvSpPr>
            <p:cNvPr id="2" name="TextBox 1"/>
            <p:cNvSpPr txBox="1"/>
            <p:nvPr/>
          </p:nvSpPr>
          <p:spPr>
            <a:xfrm>
              <a:off x="685800" y="2864224"/>
              <a:ext cx="184224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3200" b="1" dirty="0" smtClean="0">
                  <a:solidFill>
                    <a:schemeClr val="bg1"/>
                  </a:solidFill>
                  <a:latin typeface="+mj-lt"/>
                </a:rPr>
                <a:t>4 682</a:t>
              </a:r>
              <a:endParaRPr lang="en-US" sz="32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ct val="200000"/>
                </a:lnSpc>
              </a:pPr>
              <a:r>
                <a:rPr lang="en-US" sz="3200" b="1" dirty="0" smtClean="0">
                  <a:solidFill>
                    <a:schemeClr val="bg1"/>
                  </a:solidFill>
                  <a:latin typeface="+mj-lt"/>
                </a:rPr>
                <a:t>2 305</a:t>
              </a:r>
              <a:endParaRPr lang="en-US" sz="32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ct val="200000"/>
                </a:lnSpc>
              </a:pPr>
              <a:r>
                <a:rPr lang="en-US" sz="3200" b="1" smtClean="0">
                  <a:solidFill>
                    <a:schemeClr val="bg1"/>
                  </a:solidFill>
                  <a:latin typeface="+mj-lt"/>
                </a:rPr>
                <a:t>6 987</a:t>
              </a:r>
              <a:endParaRPr lang="en-US" sz="3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88274" y="3676694"/>
              <a:ext cx="431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+</a:t>
              </a: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953589" y="4864904"/>
              <a:ext cx="1142497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699000" y="2864224"/>
            <a:ext cx="1842247" cy="3046988"/>
            <a:chOff x="685800" y="2864224"/>
            <a:chExt cx="1842247" cy="3046988"/>
          </a:xfrm>
        </p:grpSpPr>
        <p:sp>
          <p:nvSpPr>
            <p:cNvPr id="46" name="TextBox 45"/>
            <p:cNvSpPr txBox="1"/>
            <p:nvPr/>
          </p:nvSpPr>
          <p:spPr>
            <a:xfrm>
              <a:off x="685800" y="2864224"/>
              <a:ext cx="184224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s" sz="3200" b="1" dirty="0" smtClean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5 247 </a:t>
              </a:r>
              <a:endParaRPr lang="es" sz="3200" b="1" dirty="0">
                <a:solidFill>
                  <a:srgbClr val="FFFFFF"/>
                </a:solidFill>
                <a:latin typeface="+mj-lt"/>
                <a:ea typeface="Proxima Nova Semibold"/>
                <a:cs typeface="Proxima Nova Semibold"/>
                <a:sym typeface="Proxima Nova Semibold"/>
              </a:endParaRPr>
            </a:p>
            <a:p>
              <a:pPr algn="ctr">
                <a:lnSpc>
                  <a:spcPct val="200000"/>
                </a:lnSpc>
              </a:pPr>
              <a:r>
                <a:rPr lang="es" sz="3200" b="1" dirty="0" smtClean="0">
                  <a:solidFill>
                    <a:srgbClr val="FFFFFF"/>
                  </a:solidFill>
                  <a:latin typeface="+mj-lt"/>
                  <a:ea typeface="Proxima Nova Semibold"/>
                  <a:cs typeface="Proxima Nova Semibold"/>
                  <a:sym typeface="Proxima Nova Semibold"/>
                </a:rPr>
                <a:t>2 741</a:t>
              </a:r>
              <a:endParaRPr lang="es" sz="3200" b="1" dirty="0">
                <a:solidFill>
                  <a:srgbClr val="FFFFFF"/>
                </a:solidFill>
                <a:latin typeface="+mj-lt"/>
                <a:ea typeface="Proxima Nova Semibold"/>
                <a:cs typeface="Proxima Nova Semibold"/>
                <a:sym typeface="Proxima Nova Semibold"/>
              </a:endParaRPr>
            </a:p>
            <a:p>
              <a:pPr algn="ctr">
                <a:lnSpc>
                  <a:spcPct val="200000"/>
                </a:lnSpc>
              </a:pPr>
              <a:r>
                <a:rPr lang="en-US" sz="3200" b="1" dirty="0" smtClean="0">
                  <a:solidFill>
                    <a:schemeClr val="bg1"/>
                  </a:solidFill>
                  <a:latin typeface="+mj-lt"/>
                </a:rPr>
                <a:t>7 988</a:t>
              </a:r>
              <a:endParaRPr lang="en-US" sz="3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8274" y="3324999"/>
              <a:ext cx="4310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+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81725" y="4836766"/>
              <a:ext cx="112340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6656999" y="2864224"/>
            <a:ext cx="1842247" cy="2894190"/>
            <a:chOff x="685800" y="2864224"/>
            <a:chExt cx="1842247" cy="2894190"/>
          </a:xfrm>
        </p:grpSpPr>
        <p:sp>
          <p:nvSpPr>
            <p:cNvPr id="54" name="TextBox 53"/>
            <p:cNvSpPr txBox="1"/>
            <p:nvPr/>
          </p:nvSpPr>
          <p:spPr>
            <a:xfrm>
              <a:off x="685800" y="2864224"/>
              <a:ext cx="1842247" cy="2894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s" sz="3200" b="1" dirty="0" smtClean="0">
                  <a:solidFill>
                    <a:srgbClr val="FFFFFF"/>
                  </a:solidFill>
                  <a:latin typeface="Calibri Light (Headings)"/>
                  <a:ea typeface="Proxima Nova Semibold"/>
                  <a:cs typeface="Proxima Nova Semibold"/>
                  <a:sym typeface="Proxima Nova Semibold"/>
                </a:rPr>
                <a:t>2 968</a:t>
              </a:r>
              <a:endParaRPr lang="es" sz="3200" b="1" dirty="0">
                <a:solidFill>
                  <a:srgbClr val="FFFFFF"/>
                </a:solidFill>
                <a:latin typeface="Calibri Light (Headings)"/>
                <a:ea typeface="Proxima Nova Semibold"/>
                <a:cs typeface="Proxima Nova Semibold"/>
                <a:sym typeface="Proxima Nova Semibold"/>
              </a:endParaRPr>
            </a:p>
            <a:p>
              <a:pPr algn="ctr">
                <a:lnSpc>
                  <a:spcPct val="200000"/>
                </a:lnSpc>
              </a:pPr>
              <a:r>
                <a:rPr lang="es" sz="3200" b="1" dirty="0" smtClean="0">
                  <a:solidFill>
                    <a:srgbClr val="FFFFFF"/>
                  </a:solidFill>
                  <a:latin typeface="Calibri Light (Headings)"/>
                  <a:ea typeface="Proxima Nova Semibold"/>
                  <a:cs typeface="Proxima Nova Semibold"/>
                  <a:sym typeface="Proxima Nova Semibold"/>
                </a:rPr>
                <a:t>6 524</a:t>
              </a:r>
              <a:endParaRPr lang="es" sz="3200" b="1" dirty="0">
                <a:solidFill>
                  <a:srgbClr val="FFFFFF"/>
                </a:solidFill>
                <a:latin typeface="Calibri Light (Headings)"/>
                <a:ea typeface="Proxima Nova Semibold"/>
                <a:cs typeface="Proxima Nova Semibold"/>
                <a:sym typeface="Proxima Nova Semibold"/>
              </a:endParaRPr>
            </a:p>
            <a:p>
              <a:pPr algn="ctr">
                <a:lnSpc>
                  <a:spcPct val="200000"/>
                </a:lnSpc>
              </a:pPr>
              <a:r>
                <a:rPr lang="en-US" sz="3200" b="1" dirty="0" smtClean="0">
                  <a:solidFill>
                    <a:schemeClr val="bg1"/>
                  </a:solidFill>
                  <a:latin typeface="Calibri Light (Headings)"/>
                </a:rPr>
                <a:t>9 492</a:t>
              </a:r>
              <a:endParaRPr lang="en-US" sz="3200" b="1" dirty="0">
                <a:solidFill>
                  <a:schemeClr val="bg1"/>
                </a:solidFill>
                <a:latin typeface="Calibri Light (Headings)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88274" y="3324999"/>
              <a:ext cx="4310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Calibri Light (Headings)"/>
                </a:rPr>
                <a:t>+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953589" y="4850840"/>
              <a:ext cx="112340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9614998" y="2864224"/>
            <a:ext cx="1842247" cy="4031873"/>
            <a:chOff x="685800" y="2864224"/>
            <a:chExt cx="1842247" cy="4031873"/>
          </a:xfrm>
        </p:grpSpPr>
        <p:sp>
          <p:nvSpPr>
            <p:cNvPr id="58" name="TextBox 57"/>
            <p:cNvSpPr txBox="1"/>
            <p:nvPr/>
          </p:nvSpPr>
          <p:spPr>
            <a:xfrm>
              <a:off x="685800" y="2864224"/>
              <a:ext cx="1842247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s" sz="3200" b="1" dirty="0" smtClean="0">
                  <a:latin typeface="Calibri Light (Headings)"/>
                  <a:ea typeface="Proxima Nova Semibold"/>
                  <a:cs typeface="Proxima Nova Semibold"/>
                  <a:sym typeface="Proxima Nova Semibold"/>
                </a:rPr>
                <a:t>3 917</a:t>
              </a:r>
              <a:endParaRPr lang="es" sz="3200" b="1" dirty="0">
                <a:latin typeface="Calibri Light (Headings)"/>
                <a:ea typeface="Proxima Nova Semibold"/>
                <a:cs typeface="Proxima Nova Semibold"/>
                <a:sym typeface="Proxima Nova Semibold"/>
              </a:endParaRPr>
            </a:p>
            <a:p>
              <a:pPr algn="ctr">
                <a:lnSpc>
                  <a:spcPct val="200000"/>
                </a:lnSpc>
              </a:pPr>
              <a:r>
                <a:rPr lang="es" sz="3200" b="1" dirty="0" smtClean="0">
                  <a:latin typeface="Calibri Light (Headings)"/>
                  <a:ea typeface="Proxima Nova Semibold"/>
                  <a:cs typeface="Proxima Nova Semibold"/>
                  <a:sym typeface="Proxima Nova Semibold"/>
                </a:rPr>
                <a:t>5 267</a:t>
              </a:r>
              <a:endParaRPr lang="es" sz="3200" b="1" dirty="0">
                <a:latin typeface="Calibri Light (Headings)"/>
                <a:ea typeface="Proxima Nova Semibold"/>
                <a:cs typeface="Proxima Nova Semibold"/>
                <a:sym typeface="Proxima Nova Semibold"/>
              </a:endParaRPr>
            </a:p>
            <a:p>
              <a:pPr algn="ctr">
                <a:lnSpc>
                  <a:spcPct val="200000"/>
                </a:lnSpc>
              </a:pPr>
              <a:r>
                <a:rPr lang="es" sz="3200" b="1" dirty="0" smtClean="0">
                  <a:latin typeface="Calibri Light (Headings)"/>
                  <a:ea typeface="Proxima Nova Semibold"/>
                  <a:cs typeface="Proxima Nova Semibold"/>
                  <a:sym typeface="Proxima Nova Semibold"/>
                </a:rPr>
                <a:t>9 184</a:t>
              </a:r>
              <a:endParaRPr lang="es" sz="3200" b="1" dirty="0">
                <a:latin typeface="Calibri Light (Headings)"/>
                <a:ea typeface="Proxima Nova Semibold"/>
                <a:cs typeface="Proxima Nova Semibold"/>
                <a:sym typeface="Proxima Nova Semibold"/>
              </a:endParaRPr>
            </a:p>
            <a:p>
              <a:pPr algn="ctr">
                <a:lnSpc>
                  <a:spcPct val="200000"/>
                </a:lnSpc>
              </a:pPr>
              <a:endParaRPr lang="en-US" sz="3200" b="1" dirty="0">
                <a:latin typeface="Calibri Light (Headings)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8274" y="3296863"/>
              <a:ext cx="431074" cy="939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200" b="1" dirty="0">
                  <a:latin typeface="Calibri Light (Headings)"/>
                </a:rPr>
                <a:t>+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953589" y="4864903"/>
              <a:ext cx="11234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12643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68;p60">
            <a:extLst>
              <a:ext uri="{FF2B5EF4-FFF2-40B4-BE49-F238E27FC236}">
                <a16:creationId xmlns:a16="http://schemas.microsoft.com/office/drawing/2014/main" id="{A4C8A11D-6DF0-42DC-9449-07F85A1A6A35}"/>
              </a:ext>
            </a:extLst>
          </p:cNvPr>
          <p:cNvGrpSpPr/>
          <p:nvPr/>
        </p:nvGrpSpPr>
        <p:grpSpPr>
          <a:xfrm>
            <a:off x="1429992" y="1675332"/>
            <a:ext cx="4666008" cy="966483"/>
            <a:chOff x="1911599" y="3277485"/>
            <a:chExt cx="665117" cy="754200"/>
          </a:xfrm>
        </p:grpSpPr>
        <p:sp>
          <p:nvSpPr>
            <p:cNvPr id="11" name="Google Shape;1069;p60">
              <a:extLst>
                <a:ext uri="{FF2B5EF4-FFF2-40B4-BE49-F238E27FC236}">
                  <a16:creationId xmlns:a16="http://schemas.microsoft.com/office/drawing/2014/main" id="{76700320-D55D-4E02-8CE7-ECFE912906CC}"/>
                </a:ext>
              </a:extLst>
            </p:cNvPr>
            <p:cNvSpPr/>
            <p:nvPr/>
          </p:nvSpPr>
          <p:spPr>
            <a:xfrm>
              <a:off x="1921652" y="3277485"/>
              <a:ext cx="655064" cy="754200"/>
            </a:xfrm>
            <a:prstGeom prst="roundRect">
              <a:avLst>
                <a:gd name="adj" fmla="val 16667"/>
              </a:avLst>
            </a:prstGeom>
            <a:solidFill>
              <a:srgbClr val="27667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Google Shape;1070;p60">
              <a:extLst>
                <a:ext uri="{FF2B5EF4-FFF2-40B4-BE49-F238E27FC236}">
                  <a16:creationId xmlns:a16="http://schemas.microsoft.com/office/drawing/2014/main" id="{AA44A3DD-10BF-4C36-8583-E62656795A69}"/>
                </a:ext>
              </a:extLst>
            </p:cNvPr>
            <p:cNvSpPr txBox="1"/>
            <p:nvPr/>
          </p:nvSpPr>
          <p:spPr>
            <a:xfrm>
              <a:off x="1911599" y="3412066"/>
              <a:ext cx="655064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altLang="en-US" sz="3200" b="1" dirty="0" smtClean="0">
                  <a:solidFill>
                    <a:schemeClr val="bg1"/>
                  </a:solidFill>
                </a:rPr>
                <a:t>4 685 </a:t>
              </a:r>
              <a:r>
                <a:rPr lang="en-US" altLang="en-US" sz="3200" b="1" dirty="0">
                  <a:solidFill>
                    <a:schemeClr val="bg1"/>
                  </a:solidFill>
                </a:rPr>
                <a:t>+ </a:t>
              </a:r>
              <a:r>
                <a:rPr lang="en-US" altLang="en-US" sz="3200" b="1" dirty="0" smtClean="0">
                  <a:solidFill>
                    <a:schemeClr val="bg1"/>
                  </a:solidFill>
                </a:rPr>
                <a:t>2 347 </a:t>
              </a:r>
              <a:r>
                <a:rPr lang="en-US" altLang="en-US" sz="3200" b="1" dirty="0">
                  <a:solidFill>
                    <a:schemeClr val="bg1"/>
                  </a:solidFill>
                </a:rPr>
                <a:t>=</a:t>
              </a:r>
              <a:endParaRPr sz="3200" b="1" dirty="0">
                <a:solidFill>
                  <a:schemeClr val="bg1"/>
                </a:solidFill>
                <a:latin typeface="+mj-lt"/>
                <a:ea typeface="Proxima Nova Semibold"/>
                <a:cs typeface="Proxima Nova Semibold"/>
                <a:sym typeface="Proxima Nova Semibold"/>
              </a:endParaRPr>
            </a:p>
          </p:txBody>
        </p:sp>
      </p:grpSp>
      <p:grpSp>
        <p:nvGrpSpPr>
          <p:cNvPr id="14" name="Google Shape;1071;p60">
            <a:extLst>
              <a:ext uri="{FF2B5EF4-FFF2-40B4-BE49-F238E27FC236}">
                <a16:creationId xmlns:a16="http://schemas.microsoft.com/office/drawing/2014/main" id="{F9054691-A11F-486E-B670-E4FA9C592F9B}"/>
              </a:ext>
            </a:extLst>
          </p:cNvPr>
          <p:cNvGrpSpPr/>
          <p:nvPr/>
        </p:nvGrpSpPr>
        <p:grpSpPr>
          <a:xfrm>
            <a:off x="5858201" y="1606265"/>
            <a:ext cx="6105199" cy="966483"/>
            <a:chOff x="3007795" y="3521476"/>
            <a:chExt cx="917948" cy="754200"/>
          </a:xfrm>
        </p:grpSpPr>
        <p:sp>
          <p:nvSpPr>
            <p:cNvPr id="15" name="Google Shape;1072;p60">
              <a:extLst>
                <a:ext uri="{FF2B5EF4-FFF2-40B4-BE49-F238E27FC236}">
                  <a16:creationId xmlns:a16="http://schemas.microsoft.com/office/drawing/2014/main" id="{C5FAC19F-BEF4-4304-A663-26E5886C39A7}"/>
                </a:ext>
              </a:extLst>
            </p:cNvPr>
            <p:cNvSpPr/>
            <p:nvPr/>
          </p:nvSpPr>
          <p:spPr>
            <a:xfrm>
              <a:off x="3134343" y="3521476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2514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Google Shape;1073;p60">
              <a:extLst>
                <a:ext uri="{FF2B5EF4-FFF2-40B4-BE49-F238E27FC236}">
                  <a16:creationId xmlns:a16="http://schemas.microsoft.com/office/drawing/2014/main" id="{7B5FB27E-2ADE-41B8-A7F5-ABF862AB187A}"/>
                </a:ext>
              </a:extLst>
            </p:cNvPr>
            <p:cNvSpPr txBox="1"/>
            <p:nvPr/>
          </p:nvSpPr>
          <p:spPr>
            <a:xfrm>
              <a:off x="3007795" y="3669132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186 954 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+ </a:t>
              </a:r>
              <a:r>
                <a:rPr lang="en-US" alt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247 436 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=</a:t>
              </a:r>
              <a:endParaRPr sz="3200" b="1" dirty="0">
                <a:solidFill>
                  <a:schemeClr val="bg1"/>
                </a:solidFill>
                <a:latin typeface="+mj-lt"/>
                <a:ea typeface="Proxima Nova Semibold"/>
                <a:cs typeface="Proxima Nova Semibold"/>
                <a:sym typeface="Proxima Nova Semibold"/>
              </a:endParaRPr>
            </a:p>
          </p:txBody>
        </p:sp>
      </p:grpSp>
      <p:sp>
        <p:nvSpPr>
          <p:cNvPr id="34825" name="Text Box 9">
            <a:extLst>
              <a:ext uri="{FF2B5EF4-FFF2-40B4-BE49-F238E27FC236}">
                <a16:creationId xmlns:a16="http://schemas.microsoft.com/office/drawing/2014/main" id="{F8EBC038-D422-41C3-9E1C-E74972F72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749" y="1813499"/>
            <a:ext cx="23136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</a:rPr>
              <a:t>7 032</a:t>
            </a:r>
          </a:p>
        </p:txBody>
      </p:sp>
      <p:sp>
        <p:nvSpPr>
          <p:cNvPr id="17416" name="Text Box 19">
            <a:extLst>
              <a:ext uri="{FF2B5EF4-FFF2-40B4-BE49-F238E27FC236}">
                <a16:creationId xmlns:a16="http://schemas.microsoft.com/office/drawing/2014/main" id="{05107DB1-C55E-4065-B64C-B487EA804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414" y="300275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FF"/>
                </a:solidFill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</a:rPr>
              <a:t> 2</a:t>
            </a:r>
            <a:r>
              <a:rPr lang="en-US" altLang="en-US" sz="2800" dirty="0">
                <a:solidFill>
                  <a:srgbClr val="0000FF"/>
                </a:solidFill>
              </a:rPr>
              <a:t>:  </a:t>
            </a:r>
            <a:r>
              <a:rPr lang="en-US" altLang="en-US" sz="2800" b="1" dirty="0" err="1">
                <a:solidFill>
                  <a:srgbClr val="0000FF"/>
                </a:solidFill>
              </a:rPr>
              <a:t>Tính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17417" name="Text Box 20">
            <a:extLst>
              <a:ext uri="{FF2B5EF4-FFF2-40B4-BE49-F238E27FC236}">
                <a16:creationId xmlns:a16="http://schemas.microsoft.com/office/drawing/2014/main" id="{A504C29D-0EE2-4FBB-87B9-A8957412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112" y="974847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b)</a:t>
            </a:r>
            <a:endParaRPr lang="en-US" altLang="en-US" sz="28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8" name="Text Box 22">
            <a:extLst>
              <a:ext uri="{FF2B5EF4-FFF2-40B4-BE49-F238E27FC236}">
                <a16:creationId xmlns:a16="http://schemas.microsoft.com/office/drawing/2014/main" id="{CB6E2DB8-D4BA-4369-A017-89DA062B8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4124" y="1723872"/>
            <a:ext cx="1969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91B9B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91B9B4"/>
                </a:solidFill>
                <a:latin typeface="Times New Roman" panose="02020603050405020304" pitchFamily="18" charset="0"/>
              </a:rPr>
              <a:t>43 4390</a:t>
            </a:r>
          </a:p>
        </p:txBody>
      </p:sp>
      <p:grpSp>
        <p:nvGrpSpPr>
          <p:cNvPr id="18" name="Google Shape;1074;p60">
            <a:extLst>
              <a:ext uri="{FF2B5EF4-FFF2-40B4-BE49-F238E27FC236}">
                <a16:creationId xmlns:a16="http://schemas.microsoft.com/office/drawing/2014/main" id="{FE8205B6-1E9E-4263-989B-EA53CE31E706}"/>
              </a:ext>
            </a:extLst>
          </p:cNvPr>
          <p:cNvGrpSpPr/>
          <p:nvPr/>
        </p:nvGrpSpPr>
        <p:grpSpPr>
          <a:xfrm>
            <a:off x="1523996" y="4098083"/>
            <a:ext cx="4595448" cy="966483"/>
            <a:chOff x="4196177" y="3521476"/>
            <a:chExt cx="791400" cy="754200"/>
          </a:xfrm>
        </p:grpSpPr>
        <p:sp>
          <p:nvSpPr>
            <p:cNvPr id="19" name="Google Shape;1075;p60">
              <a:extLst>
                <a:ext uri="{FF2B5EF4-FFF2-40B4-BE49-F238E27FC236}">
                  <a16:creationId xmlns:a16="http://schemas.microsoft.com/office/drawing/2014/main" id="{CBCCC293-4234-4269-99DD-1EE9C774CA23}"/>
                </a:ext>
              </a:extLst>
            </p:cNvPr>
            <p:cNvSpPr/>
            <p:nvPr/>
          </p:nvSpPr>
          <p:spPr>
            <a:xfrm>
              <a:off x="4196177" y="3521476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D8A45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  <p:sp>
          <p:nvSpPr>
            <p:cNvPr id="20" name="Google Shape;1076;p60">
              <a:extLst>
                <a:ext uri="{FF2B5EF4-FFF2-40B4-BE49-F238E27FC236}">
                  <a16:creationId xmlns:a16="http://schemas.microsoft.com/office/drawing/2014/main" id="{4C2C9370-6892-4661-8247-83D8B8FD54FE}"/>
                </a:ext>
              </a:extLst>
            </p:cNvPr>
            <p:cNvSpPr txBox="1"/>
            <p:nvPr/>
          </p:nvSpPr>
          <p:spPr>
            <a:xfrm>
              <a:off x="4196177" y="3592989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57 696 </a:t>
              </a:r>
              <a:r>
                <a:rPr lang="en-US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+ 814 =</a:t>
              </a:r>
            </a:p>
          </p:txBody>
        </p:sp>
      </p:grpSp>
      <p:grpSp>
        <p:nvGrpSpPr>
          <p:cNvPr id="22" name="Google Shape;1077;p60">
            <a:extLst>
              <a:ext uri="{FF2B5EF4-FFF2-40B4-BE49-F238E27FC236}">
                <a16:creationId xmlns:a16="http://schemas.microsoft.com/office/drawing/2014/main" id="{9D95C4CA-8380-4F8F-8C11-4D063F8DD5D6}"/>
              </a:ext>
            </a:extLst>
          </p:cNvPr>
          <p:cNvGrpSpPr/>
          <p:nvPr/>
        </p:nvGrpSpPr>
        <p:grpSpPr>
          <a:xfrm>
            <a:off x="6699862" y="4097775"/>
            <a:ext cx="5263538" cy="966483"/>
            <a:chOff x="2811219" y="3342846"/>
            <a:chExt cx="1282391" cy="754200"/>
          </a:xfrm>
        </p:grpSpPr>
        <p:sp>
          <p:nvSpPr>
            <p:cNvPr id="23" name="Google Shape;1078;p60">
              <a:extLst>
                <a:ext uri="{FF2B5EF4-FFF2-40B4-BE49-F238E27FC236}">
                  <a16:creationId xmlns:a16="http://schemas.microsoft.com/office/drawing/2014/main" id="{B49D506B-C8E0-41E2-B728-B8E0881C9531}"/>
                </a:ext>
              </a:extLst>
            </p:cNvPr>
            <p:cNvSpPr/>
            <p:nvPr/>
          </p:nvSpPr>
          <p:spPr>
            <a:xfrm>
              <a:off x="2811219" y="3342846"/>
              <a:ext cx="1282391" cy="754200"/>
            </a:xfrm>
            <a:prstGeom prst="roundRect">
              <a:avLst>
                <a:gd name="adj" fmla="val 16667"/>
              </a:avLst>
            </a:prstGeom>
            <a:solidFill>
              <a:srgbClr val="F3F3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>
                <a:latin typeface="+mj-lt"/>
              </a:endParaRPr>
            </a:p>
          </p:txBody>
        </p:sp>
        <p:sp>
          <p:nvSpPr>
            <p:cNvPr id="24" name="Google Shape;1079;p60">
              <a:extLst>
                <a:ext uri="{FF2B5EF4-FFF2-40B4-BE49-F238E27FC236}">
                  <a16:creationId xmlns:a16="http://schemas.microsoft.com/office/drawing/2014/main" id="{83E43BE2-51A5-49E3-8B02-737163AE55E0}"/>
                </a:ext>
              </a:extLst>
            </p:cNvPr>
            <p:cNvSpPr txBox="1"/>
            <p:nvPr/>
          </p:nvSpPr>
          <p:spPr>
            <a:xfrm>
              <a:off x="2835143" y="3414600"/>
              <a:ext cx="1234543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</a:rPr>
                <a:t>793 575 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+ </a:t>
              </a:r>
              <a:r>
                <a:rPr lang="en-US" alt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</a:rPr>
                <a:t>6 425 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6" name="Text Box 9">
            <a:extLst>
              <a:ext uri="{FF2B5EF4-FFF2-40B4-BE49-F238E27FC236}">
                <a16:creationId xmlns:a16="http://schemas.microsoft.com/office/drawing/2014/main" id="{523D47FD-6B71-448D-8CA2-DF092EC1B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257" y="4230469"/>
            <a:ext cx="23136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C00000"/>
                </a:solidFill>
              </a:rPr>
              <a:t>58 510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BAFBA1F9-3CD9-4E96-B1FA-6FCB18F0D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4249425"/>
            <a:ext cx="1969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800 000</a:t>
            </a:r>
          </a:p>
        </p:txBody>
      </p:sp>
      <p:sp>
        <p:nvSpPr>
          <p:cNvPr id="28" name="Text Box 20">
            <a:extLst>
              <a:ext uri="{FF2B5EF4-FFF2-40B4-BE49-F238E27FC236}">
                <a16:creationId xmlns:a16="http://schemas.microsoft.com/office/drawing/2014/main" id="{1A754DE2-D102-4C5D-9CE0-F5FFA2DDA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992" y="1060231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a)</a:t>
            </a:r>
            <a:endParaRPr lang="en-US" altLang="en-US" sz="28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9" name="Google Shape;1068;p60">
            <a:extLst>
              <a:ext uri="{FF2B5EF4-FFF2-40B4-BE49-F238E27FC236}">
                <a16:creationId xmlns:a16="http://schemas.microsoft.com/office/drawing/2014/main" id="{5336F4D2-64C6-4570-BC8B-79D5FD5D075D}"/>
              </a:ext>
            </a:extLst>
          </p:cNvPr>
          <p:cNvGrpSpPr/>
          <p:nvPr/>
        </p:nvGrpSpPr>
        <p:grpSpPr>
          <a:xfrm>
            <a:off x="1453436" y="2856899"/>
            <a:ext cx="4666008" cy="966483"/>
            <a:chOff x="1911599" y="3277485"/>
            <a:chExt cx="665117" cy="7542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0" name="Google Shape;1069;p60">
              <a:extLst>
                <a:ext uri="{FF2B5EF4-FFF2-40B4-BE49-F238E27FC236}">
                  <a16:creationId xmlns:a16="http://schemas.microsoft.com/office/drawing/2014/main" id="{0DC35BAE-F729-4EAA-B65B-A2EEAAF5DD9E}"/>
                </a:ext>
              </a:extLst>
            </p:cNvPr>
            <p:cNvSpPr/>
            <p:nvPr/>
          </p:nvSpPr>
          <p:spPr>
            <a:xfrm>
              <a:off x="1921652" y="3277485"/>
              <a:ext cx="655064" cy="754200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Google Shape;1070;p60">
              <a:extLst>
                <a:ext uri="{FF2B5EF4-FFF2-40B4-BE49-F238E27FC236}">
                  <a16:creationId xmlns:a16="http://schemas.microsoft.com/office/drawing/2014/main" id="{A760FE35-1F2D-4DFC-9924-D0A3016A9E07}"/>
                </a:ext>
              </a:extLst>
            </p:cNvPr>
            <p:cNvSpPr txBox="1"/>
            <p:nvPr/>
          </p:nvSpPr>
          <p:spPr>
            <a:xfrm>
              <a:off x="1911599" y="3412066"/>
              <a:ext cx="655064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altLang="en-US" sz="3200" b="1" dirty="0" smtClean="0">
                  <a:solidFill>
                    <a:schemeClr val="bg1"/>
                  </a:solidFill>
                </a:rPr>
                <a:t>6 094 </a:t>
              </a:r>
              <a:r>
                <a:rPr lang="en-US" altLang="en-US" sz="3200" b="1" dirty="0">
                  <a:solidFill>
                    <a:schemeClr val="bg1"/>
                  </a:solidFill>
                </a:rPr>
                <a:t>+ </a:t>
              </a:r>
              <a:r>
                <a:rPr lang="en-US" altLang="en-US" sz="3200" b="1" dirty="0" smtClean="0">
                  <a:solidFill>
                    <a:schemeClr val="bg1"/>
                  </a:solidFill>
                </a:rPr>
                <a:t>8 566 </a:t>
              </a:r>
              <a:r>
                <a:rPr lang="en-US" altLang="en-US" sz="3200" b="1" dirty="0">
                  <a:solidFill>
                    <a:schemeClr val="bg1"/>
                  </a:solidFill>
                </a:rPr>
                <a:t>=</a:t>
              </a:r>
              <a:endParaRPr sz="3200" b="1" dirty="0">
                <a:solidFill>
                  <a:schemeClr val="bg1"/>
                </a:solidFill>
                <a:latin typeface="+mj-lt"/>
                <a:ea typeface="Proxima Nova Semibold"/>
                <a:cs typeface="Proxima Nova Semibold"/>
                <a:sym typeface="Proxima Nova Semibold"/>
              </a:endParaRPr>
            </a:p>
          </p:txBody>
        </p:sp>
      </p:grpSp>
      <p:grpSp>
        <p:nvGrpSpPr>
          <p:cNvPr id="32" name="Google Shape;1071;p60">
            <a:extLst>
              <a:ext uri="{FF2B5EF4-FFF2-40B4-BE49-F238E27FC236}">
                <a16:creationId xmlns:a16="http://schemas.microsoft.com/office/drawing/2014/main" id="{A53F4D52-A98D-4067-9BDA-8C88B8C93927}"/>
              </a:ext>
            </a:extLst>
          </p:cNvPr>
          <p:cNvGrpSpPr/>
          <p:nvPr/>
        </p:nvGrpSpPr>
        <p:grpSpPr>
          <a:xfrm>
            <a:off x="5881645" y="2787832"/>
            <a:ext cx="6105199" cy="966483"/>
            <a:chOff x="3007795" y="3521476"/>
            <a:chExt cx="917948" cy="754200"/>
          </a:xfrm>
        </p:grpSpPr>
        <p:sp>
          <p:nvSpPr>
            <p:cNvPr id="33" name="Google Shape;1072;p60">
              <a:extLst>
                <a:ext uri="{FF2B5EF4-FFF2-40B4-BE49-F238E27FC236}">
                  <a16:creationId xmlns:a16="http://schemas.microsoft.com/office/drawing/2014/main" id="{D91F51C2-1867-4928-AE83-2E4F0F525FE1}"/>
                </a:ext>
              </a:extLst>
            </p:cNvPr>
            <p:cNvSpPr/>
            <p:nvPr/>
          </p:nvSpPr>
          <p:spPr>
            <a:xfrm>
              <a:off x="3134343" y="3521476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3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Google Shape;1073;p60">
              <a:extLst>
                <a:ext uri="{FF2B5EF4-FFF2-40B4-BE49-F238E27FC236}">
                  <a16:creationId xmlns:a16="http://schemas.microsoft.com/office/drawing/2014/main" id="{D242B7BF-6401-473F-A4BD-F03DB5860A88}"/>
                </a:ext>
              </a:extLst>
            </p:cNvPr>
            <p:cNvSpPr txBox="1"/>
            <p:nvPr/>
          </p:nvSpPr>
          <p:spPr>
            <a:xfrm>
              <a:off x="3007795" y="3669132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alt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514 625 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+ </a:t>
              </a:r>
              <a:r>
                <a:rPr lang="en-US" alt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82 398 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=</a:t>
              </a:r>
              <a:endParaRPr sz="3200" b="1" dirty="0">
                <a:solidFill>
                  <a:schemeClr val="bg1"/>
                </a:solidFill>
                <a:latin typeface="+mj-lt"/>
                <a:ea typeface="Proxima Nova Semibold"/>
                <a:cs typeface="Proxima Nova Semibold"/>
                <a:sym typeface="Proxima Nova Semibold"/>
              </a:endParaRPr>
            </a:p>
          </p:txBody>
        </p:sp>
      </p:grpSp>
      <p:sp>
        <p:nvSpPr>
          <p:cNvPr id="35" name="Text Box 9">
            <a:extLst>
              <a:ext uri="{FF2B5EF4-FFF2-40B4-BE49-F238E27FC236}">
                <a16:creationId xmlns:a16="http://schemas.microsoft.com/office/drawing/2014/main" id="{D5A0424D-3901-4BAD-B094-D90678A39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193" y="2995066"/>
            <a:ext cx="23136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smtClean="0">
                <a:solidFill>
                  <a:srgbClr val="FF0000"/>
                </a:solidFill>
              </a:rPr>
              <a:t>14 </a:t>
            </a:r>
            <a:r>
              <a:rPr lang="en-US" altLang="en-US" b="1" dirty="0">
                <a:solidFill>
                  <a:srgbClr val="FF0000"/>
                </a:solidFill>
              </a:rPr>
              <a:t>660</a:t>
            </a:r>
          </a:p>
        </p:txBody>
      </p:sp>
      <p:sp>
        <p:nvSpPr>
          <p:cNvPr id="36" name="Text Box 22">
            <a:extLst>
              <a:ext uri="{FF2B5EF4-FFF2-40B4-BE49-F238E27FC236}">
                <a16:creationId xmlns:a16="http://schemas.microsoft.com/office/drawing/2014/main" id="{7B00F4CC-C875-4D9D-AC06-BD6B880DA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568" y="2905439"/>
            <a:ext cx="1969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597023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/>
      <p:bldP spid="17416" grpId="0"/>
      <p:bldP spid="17417" grpId="0"/>
      <p:bldP spid="34838" grpId="0"/>
      <p:bldP spid="26" grpId="0"/>
      <p:bldP spid="27" grpId="0"/>
      <p:bldP spid="28" grpId="0"/>
      <p:bldP spid="35" grpId="0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32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319320"/>
            <a:ext cx="108042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081320"/>
            <a:ext cx="108042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453224"/>
            <a:ext cx="1142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+mj-lt"/>
              </a:rPr>
              <a:t>BÀI 3. </a:t>
            </a:r>
            <a:endParaRPr lang="en-US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020" y="1186197"/>
            <a:ext cx="1083576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huyện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trồng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325 164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lấy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gỗ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60 830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quả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huyện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trồng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tất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cả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bao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nhiêu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877671"/>
            <a:ext cx="12192000" cy="3980329"/>
          </a:xfrm>
          <a:prstGeom prst="rect">
            <a:avLst/>
          </a:prstGeom>
          <a:solidFill>
            <a:srgbClr val="2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8020" y="3221185"/>
            <a:ext cx="10835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giải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Huyện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trồng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tất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cả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325 164 + 60 830 = 385 994 (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cây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						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: 385 994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cây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0B5147-215A-4884-A0E3-C3494DED9E94}"/>
              </a:ext>
            </a:extLst>
          </p:cNvPr>
          <p:cNvCxnSpPr/>
          <p:nvPr/>
        </p:nvCxnSpPr>
        <p:spPr>
          <a:xfrm>
            <a:off x="3429000" y="1828800"/>
            <a:ext cx="2667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92132D-2140-4B72-8785-7359D0934E8E}"/>
              </a:ext>
            </a:extLst>
          </p:cNvPr>
          <p:cNvCxnSpPr/>
          <p:nvPr/>
        </p:nvCxnSpPr>
        <p:spPr>
          <a:xfrm>
            <a:off x="6629400" y="1828800"/>
            <a:ext cx="2667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8356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5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0949" y="1336401"/>
            <a:ext cx="337421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+mj-lt"/>
              </a:rPr>
              <a:t>a. x – 363 = 975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514600"/>
            <a:ext cx="12192000" cy="4343400"/>
          </a:xfrm>
          <a:prstGeom prst="rect">
            <a:avLst/>
          </a:prstGeom>
          <a:solidFill>
            <a:srgbClr val="A14A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0" y="319325"/>
            <a:ext cx="233978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1081325"/>
            <a:ext cx="233978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15202" y="401383"/>
            <a:ext cx="2185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BÀI 4.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x: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86965" y="1336402"/>
            <a:ext cx="337421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+mj-lt"/>
              </a:rPr>
              <a:t>b. 207 + x = 815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69894" y="2621757"/>
            <a:ext cx="3374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x 	   = 975 + 363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x 	   =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1 338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84458" y="2581416"/>
            <a:ext cx="3374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x  = 815 - 207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x  = 608</a:t>
            </a:r>
          </a:p>
        </p:txBody>
      </p:sp>
    </p:spTree>
    <p:extLst>
      <p:ext uri="{BB962C8B-B14F-4D97-AF65-F5344CB8AC3E}">
        <p14:creationId xmlns:p14="http://schemas.microsoft.com/office/powerpoint/2010/main" val="39719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flipH="1">
            <a:off x="4241812" y="1915269"/>
            <a:ext cx="5206988" cy="770400"/>
          </a:xfrm>
        </p:spPr>
        <p:txBody>
          <a:bodyPr/>
          <a:lstStyle/>
          <a:p>
            <a:pPr eaLnBrk="1" hangingPunct="1"/>
            <a:r>
              <a:rPr lang="en-US" altLang="en-US" sz="8000" b="1" dirty="0">
                <a:solidFill>
                  <a:srgbClr val="239071"/>
                </a:solidFill>
              </a:rPr>
              <a:t>DẶN DÒ: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D2D3E-6338-4851-84CB-22B0FF87D07D}"/>
              </a:ext>
            </a:extLst>
          </p:cNvPr>
          <p:cNvSpPr txBox="1"/>
          <p:nvPr/>
        </p:nvSpPr>
        <p:spPr>
          <a:xfrm>
            <a:off x="2209800" y="320040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4000" dirty="0" err="1"/>
              <a:t>Ôn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kiến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</a:p>
          <a:p>
            <a:pPr marL="685800" indent="-685800">
              <a:buFontTx/>
              <a:buChar char="-"/>
            </a:pP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29 </a:t>
            </a:r>
            <a:r>
              <a:rPr lang="en-US" sz="4000" dirty="0" err="1"/>
              <a:t>vở</a:t>
            </a:r>
            <a:r>
              <a:rPr lang="en-US" sz="4000" dirty="0"/>
              <a:t> BT </a:t>
            </a:r>
            <a:r>
              <a:rPr lang="en-US" sz="4000" dirty="0" err="1"/>
              <a:t>Toán</a:t>
            </a:r>
            <a:endParaRPr lang="en-US" sz="4000" dirty="0"/>
          </a:p>
          <a:p>
            <a:pPr marL="685800" indent="-685800">
              <a:buFontTx/>
              <a:buChar char="-"/>
            </a:pPr>
            <a:r>
              <a:rPr lang="en-US" sz="4000" dirty="0" err="1"/>
              <a:t>Chuẩn</a:t>
            </a:r>
            <a:r>
              <a:rPr lang="en-US" sz="4000" dirty="0"/>
              <a:t> </a:t>
            </a:r>
            <a:r>
              <a:rPr lang="en-US" sz="4000" dirty="0" err="1"/>
              <a:t>bị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sau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trừ</a:t>
            </a:r>
            <a:endParaRPr lang="vi-VN" sz="4000" dirty="0"/>
          </a:p>
        </p:txBody>
      </p:sp>
    </p:spTree>
  </p:cSld>
  <p:clrMapOvr>
    <a:masterClrMapping/>
  </p:clrMapOvr>
  <p:transition advClick="0"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F1A39BF-BCE9-4C10-BFBB-F9919725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4626"/>
            <a:ext cx="1237881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8">
            <a:extLst>
              <a:ext uri="{FF2B5EF4-FFF2-40B4-BE49-F238E27FC236}">
                <a16:creationId xmlns:a16="http://schemas.microsoft.com/office/drawing/2014/main" id="{16F4AA98-77FF-44B9-89CA-2EF863BF5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096" y="584470"/>
            <a:ext cx="720372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altLang="en-US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cộng</a:t>
            </a:r>
            <a:endParaRPr lang="en-US" altLang="en-US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C309D1E9-B030-456F-BA1F-F72A8CFE1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72" y="2209800"/>
            <a:ext cx="94853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Khoa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endParaRPr lang="en-US" altLang="en-US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4F4B36-284F-4B4E-AAC8-09D2D271F036}"/>
              </a:ext>
            </a:extLst>
          </p:cNvPr>
          <p:cNvCxnSpPr/>
          <p:nvPr/>
        </p:nvCxnSpPr>
        <p:spPr>
          <a:xfrm>
            <a:off x="1149531" y="344859"/>
            <a:ext cx="0" cy="627278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5997BB-5551-409C-8669-3DB75AA38177}"/>
              </a:ext>
            </a:extLst>
          </p:cNvPr>
          <p:cNvCxnSpPr>
            <a:cxnSpLocks/>
          </p:cNvCxnSpPr>
          <p:nvPr/>
        </p:nvCxnSpPr>
        <p:spPr>
          <a:xfrm flipV="1">
            <a:off x="3124200" y="2001921"/>
            <a:ext cx="5181600" cy="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D0A6B31-CEA6-4A11-BCFB-CD5EA4F3C97F}"/>
              </a:ext>
            </a:extLst>
          </p:cNvPr>
          <p:cNvSpPr txBox="1"/>
          <p:nvPr/>
        </p:nvSpPr>
        <p:spPr>
          <a:xfrm>
            <a:off x="3091107" y="2743998"/>
            <a:ext cx="754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sạch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an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quản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ăn</a:t>
            </a: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endParaRPr lang="vi-VN" sz="32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1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5" name="Text Box 5"/>
          <p:cNvSpPr txBox="1">
            <a:spLocks noChangeArrowheads="1"/>
          </p:cNvSpPr>
          <p:nvPr/>
        </p:nvSpPr>
        <p:spPr bwMode="auto">
          <a:xfrm>
            <a:off x="225778" y="1246505"/>
            <a:ext cx="11740444" cy="155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74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74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74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74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74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74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74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74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74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74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4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74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484" name="Hộp_Văn_Bản 8"/>
          <p:cNvSpPr txBox="1">
            <a:spLocks noChangeArrowheads="1"/>
          </p:cNvSpPr>
          <p:nvPr/>
        </p:nvSpPr>
        <p:spPr bwMode="auto">
          <a:xfrm>
            <a:off x="2709334" y="268124"/>
            <a:ext cx="6400800" cy="91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pPr algn="ctr"/>
            <a:r>
              <a:rPr lang="en-US" sz="5334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5334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5334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334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5334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Hình Chữ nhật 5"/>
          <p:cNvSpPr>
            <a:spLocks noChangeArrowheads="1"/>
          </p:cNvSpPr>
          <p:nvPr/>
        </p:nvSpPr>
        <p:spPr bwMode="auto">
          <a:xfrm>
            <a:off x="677334" y="2934680"/>
            <a:ext cx="10009481" cy="255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 algn="ctr"/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đon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đả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pic>
        <p:nvPicPr>
          <p:cNvPr id="5" name="图片 48134" descr="1-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559" y="4426615"/>
            <a:ext cx="2701663" cy="23785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>
            <a:extLst>
              <a:ext uri="{FF2B5EF4-FFF2-40B4-BE49-F238E27FC236}">
                <a16:creationId xmlns:a16="http://schemas.microsoft.com/office/drawing/2014/main" id="{B95C7100-B918-46AB-B7A8-2CE10AB61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ình Chữ nhật 4">
            <a:extLst>
              <a:ext uri="{FF2B5EF4-FFF2-40B4-BE49-F238E27FC236}">
                <a16:creationId xmlns:a16="http://schemas.microsoft.com/office/drawing/2014/main" id="{D4FD2F4A-388D-435C-A86B-076B4410A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26" y="303214"/>
            <a:ext cx="45878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Vì sao hằng ngày cần ăn nhiều rau và quả chín?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478A19CB-40BC-4B4B-ABD2-8CA8FF661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9400" y="2139950"/>
            <a:ext cx="90614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Ăn nhiều rau, quả để có đủ loại vi-ta-min, chất khoáng cần thiết cho cơ thể. </a:t>
            </a:r>
          </a:p>
          <a:p>
            <a:pPr algn="just" fontAlgn="b"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Các chất xơ trong rau, quả còn giúp chống táo bón.</a:t>
            </a:r>
            <a:endParaRPr lang="en-US" alt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0BAE9F3D-BA4E-47ED-AF60-3EE26E4BA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82551"/>
            <a:ext cx="4032250" cy="1584325"/>
          </a:xfrm>
          <a:prstGeom prst="cloudCallout">
            <a:avLst>
              <a:gd name="adj1" fmla="val -62898"/>
              <a:gd name="adj2" fmla="val 87153"/>
            </a:avLst>
          </a:prstGeom>
          <a:solidFill>
            <a:srgbClr val="E3BBE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000">
              <a:solidFill>
                <a:srgbClr val="00FFFF"/>
              </a:solidFill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535178F-2146-438F-BD69-DE4704D89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4" y="349250"/>
            <a:ext cx="3095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background powerpoint">
            <a:extLst>
              <a:ext uri="{FF2B5EF4-FFF2-40B4-BE49-F238E27FC236}">
                <a16:creationId xmlns:a16="http://schemas.microsoft.com/office/drawing/2014/main" id="{F5D42C89-5609-4611-9DFF-1275D173D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90"/>
            <a:ext cx="12192000" cy="6858000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0E915-8687-4264-A274-DC5295CF3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344" y="1366426"/>
            <a:ext cx="12192000" cy="10545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LỚP 4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5371B0E8-E3BB-4C2A-B8EB-289551F49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940050"/>
            <a:ext cx="9432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</a:rPr>
              <a:t>Sử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dụng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thực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phẩm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sạch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và</a:t>
            </a:r>
            <a:r>
              <a:rPr lang="en-US" altLang="en-US" sz="4000" b="1" dirty="0">
                <a:solidFill>
                  <a:srgbClr val="C00000"/>
                </a:solidFill>
              </a:rPr>
              <a:t> an </a:t>
            </a:r>
            <a:r>
              <a:rPr lang="en-US" altLang="en-US" sz="4000" b="1" dirty="0" err="1">
                <a:solidFill>
                  <a:srgbClr val="C00000"/>
                </a:solidFill>
              </a:rPr>
              <a:t>toàn</a:t>
            </a:r>
            <a:endParaRPr lang="en-US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icture 19" descr="book3">
            <a:extLst>
              <a:ext uri="{FF2B5EF4-FFF2-40B4-BE49-F238E27FC236}">
                <a16:creationId xmlns:a16="http://schemas.microsoft.com/office/drawing/2014/main" id="{D6AD784B-E7C8-47B2-ABE9-674021C0C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71100" y="-4763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8435" name="Picture 20" descr="MCj04391170000[1]">
            <a:hlinkClick r:id="rId2" action="ppaction://hlinksldjump"/>
            <a:extLst>
              <a:ext uri="{FF2B5EF4-FFF2-40B4-BE49-F238E27FC236}">
                <a16:creationId xmlns:a16="http://schemas.microsoft.com/office/drawing/2014/main" id="{E44579FF-2BBE-4F2C-AD1C-ED85EA3D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13" y="6019800"/>
            <a:ext cx="750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32" descr="Thuc pham sach an toan">
            <a:extLst>
              <a:ext uri="{FF2B5EF4-FFF2-40B4-BE49-F238E27FC236}">
                <a16:creationId xmlns:a16="http://schemas.microsoft.com/office/drawing/2014/main" id="{27F627B8-A914-40EF-BD8D-448B6107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4" y="1928813"/>
            <a:ext cx="2687638" cy="2738961"/>
          </a:xfrm>
          <a:prstGeom prst="rect">
            <a:avLst/>
          </a:prstGeom>
          <a:noFill/>
          <a:ln w="952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33" descr="Thuc pham sach an toan">
            <a:extLst>
              <a:ext uri="{FF2B5EF4-FFF2-40B4-BE49-F238E27FC236}">
                <a16:creationId xmlns:a16="http://schemas.microsoft.com/office/drawing/2014/main" id="{F1136BF7-51DC-440A-B256-C53748674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724400"/>
            <a:ext cx="2209800" cy="2133600"/>
          </a:xfrm>
          <a:prstGeom prst="rect">
            <a:avLst/>
          </a:prstGeom>
          <a:noFill/>
          <a:ln w="952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33" descr="D:\trong rau sach.jpg">
            <a:extLst>
              <a:ext uri="{FF2B5EF4-FFF2-40B4-BE49-F238E27FC236}">
                <a16:creationId xmlns:a16="http://schemas.microsoft.com/office/drawing/2014/main" id="{4F510C57-56C4-4A76-9D03-AFD78BA87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57" y="1928813"/>
            <a:ext cx="2151856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4" descr="D:\nuoi ga hop ve sinh.jpg">
            <a:extLst>
              <a:ext uri="{FF2B5EF4-FFF2-40B4-BE49-F238E27FC236}">
                <a16:creationId xmlns:a16="http://schemas.microsoft.com/office/drawing/2014/main" id="{F47C5142-CCD0-45DE-AFA1-2D24E5451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7532"/>
            <a:ext cx="21955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5" descr="D:\thuoc sau rau.jpg">
            <a:extLst>
              <a:ext uri="{FF2B5EF4-FFF2-40B4-BE49-F238E27FC236}">
                <a16:creationId xmlns:a16="http://schemas.microsoft.com/office/drawing/2014/main" id="{8D3F4255-FA96-4746-95C9-1117270B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928813"/>
            <a:ext cx="187166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7" descr="https://encrypted-tbn0.gstatic.com/images?q=tbn:ANd9GcTL7TG0VziC1iSbATqrAHzJckJamaRNfGnjUVRVHFyGywfhMxYd">
            <a:extLst>
              <a:ext uri="{FF2B5EF4-FFF2-40B4-BE49-F238E27FC236}">
                <a16:creationId xmlns:a16="http://schemas.microsoft.com/office/drawing/2014/main" id="{484FAB10-451A-409B-8B83-0EC1B5C6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4724400"/>
            <a:ext cx="249713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9" descr="https://encrypted-tbn0.gstatic.com/images?q=tbn:ANd9GcSRRAIVOsO8qiuaqycW49whZ0iaT8KzpaoGCZ3_qVyGxvJGL-l3">
            <a:extLst>
              <a:ext uri="{FF2B5EF4-FFF2-40B4-BE49-F238E27FC236}">
                <a16:creationId xmlns:a16="http://schemas.microsoft.com/office/drawing/2014/main" id="{6A341978-80AB-42C1-8304-A6755CBB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928813"/>
            <a:ext cx="23749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40" descr="D:\giet mo gia cam khong ve sinh.jpg">
            <a:extLst>
              <a:ext uri="{FF2B5EF4-FFF2-40B4-BE49-F238E27FC236}">
                <a16:creationId xmlns:a16="http://schemas.microsoft.com/office/drawing/2014/main" id="{2D409A9C-98E5-47C7-9F03-70F5DCB0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796" y="1890651"/>
            <a:ext cx="277101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41" descr="D:\che bien thuc pham.jpg">
            <a:extLst>
              <a:ext uri="{FF2B5EF4-FFF2-40B4-BE49-F238E27FC236}">
                <a16:creationId xmlns:a16="http://schemas.microsoft.com/office/drawing/2014/main" id="{53585CF3-91C9-40A7-A70A-2A45B0AB8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4772025"/>
            <a:ext cx="219551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0011" name="Text Box 43">
            <a:extLst>
              <a:ext uri="{FF2B5EF4-FFF2-40B4-BE49-F238E27FC236}">
                <a16:creationId xmlns:a16="http://schemas.microsoft.com/office/drawing/2014/main" id="{44A142C7-BF84-4891-B56B-1E7806757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79388"/>
            <a:ext cx="8135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370" name="Text Box 34">
            <a:extLst>
              <a:ext uri="{FF2B5EF4-FFF2-40B4-BE49-F238E27FC236}">
                <a16:creationId xmlns:a16="http://schemas.microsoft.com/office/drawing/2014/main" id="{3DED6C32-30BD-419B-9B47-7E0005FCD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013" y="6794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sát các hình ảnh sau và cho biết:</a:t>
            </a:r>
            <a:endParaRPr lang="en-US" altLang="en-US" sz="32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71" name="Text Box 35">
            <a:extLst>
              <a:ext uri="{FF2B5EF4-FFF2-40B4-BE49-F238E27FC236}">
                <a16:creationId xmlns:a16="http://schemas.microsoft.com/office/drawing/2014/main" id="{38CDF478-B49F-47FF-8E98-2FC787F65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44600"/>
            <a:ext cx="8929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thực phẩm sạch và an toàn?</a:t>
            </a:r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40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40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40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8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78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28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78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28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78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8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78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28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11" grpId="0"/>
      <p:bldP spid="14370" grpId="0"/>
      <p:bldP spid="1437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7" descr="&amp;Abreve;n rau mầm phải chế biến &amp;dstrok;úng cách">
            <a:extLst>
              <a:ext uri="{FF2B5EF4-FFF2-40B4-BE49-F238E27FC236}">
                <a16:creationId xmlns:a16="http://schemas.microsoft.com/office/drawing/2014/main" id="{ABD0F28B-A511-4508-9884-D333705F9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440907"/>
            <a:ext cx="21240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1" descr="rau%20sach%20dong%20giang">
            <a:extLst>
              <a:ext uri="{FF2B5EF4-FFF2-40B4-BE49-F238E27FC236}">
                <a16:creationId xmlns:a16="http://schemas.microsoft.com/office/drawing/2014/main" id="{3FA1FB7C-4683-48B0-AA21-E89026681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500438"/>
            <a:ext cx="311943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0" descr="PAD4CALE1IH4CAZAUWXECAEH05EXCANCLQ9ZCAGROMLLCAZ44VUUCAM4KF1ICA0L3R69CA3W6VDICA7TJF7UCATDK917CA78GATYCA9O20MICASGB413CAW492UECA74I6KLCAXSLRW9CAO33F81CAC0PX1E">
            <a:extLst>
              <a:ext uri="{FF2B5EF4-FFF2-40B4-BE49-F238E27FC236}">
                <a16:creationId xmlns:a16="http://schemas.microsoft.com/office/drawing/2014/main" id="{04720159-0368-4F36-9D2B-C33731D2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40" y="3500436"/>
            <a:ext cx="292893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trong rau">
            <a:extLst>
              <a:ext uri="{FF2B5EF4-FFF2-40B4-BE49-F238E27FC236}">
                <a16:creationId xmlns:a16="http://schemas.microsoft.com/office/drawing/2014/main" id="{861763B7-A816-4CC4-AD27-B5678893A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9" y="3502595"/>
            <a:ext cx="292893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7" name="Text Box 19">
            <a:extLst>
              <a:ext uri="{FF2B5EF4-FFF2-40B4-BE49-F238E27FC236}">
                <a16:creationId xmlns:a16="http://schemas.microsoft.com/office/drawing/2014/main" id="{ECD83A51-47E9-47A7-B6A5-D9376F2A4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238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Thực phẩm sạch và an toàn là thực phẩm: </a:t>
            </a:r>
          </a:p>
        </p:txBody>
      </p:sp>
      <p:sp>
        <p:nvSpPr>
          <p:cNvPr id="53268" name="Text Box 20">
            <a:extLst>
              <a:ext uri="{FF2B5EF4-FFF2-40B4-BE49-F238E27FC236}">
                <a16:creationId xmlns:a16="http://schemas.microsoft.com/office/drawing/2014/main" id="{5A63C1C8-03DD-442F-9B59-E149088BD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14500"/>
            <a:ext cx="6643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Không bị nhiễm khuẩn, hoá chất.</a:t>
            </a: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69" name="Text Box 21">
            <a:extLst>
              <a:ext uri="{FF2B5EF4-FFF2-40B4-BE49-F238E27FC236}">
                <a16:creationId xmlns:a16="http://schemas.microsoft.com/office/drawing/2014/main" id="{EF9FEE35-0199-42C5-93BE-A5907D0EB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00"/>
            <a:ext cx="86439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Không gây ngộ độc hoặc gây hại lâu dài cho sức khoẻ người sử dụng.  </a:t>
            </a: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0" name="Text Box 22">
            <a:extLst>
              <a:ext uri="{FF2B5EF4-FFF2-40B4-BE49-F238E27FC236}">
                <a16:creationId xmlns:a16="http://schemas.microsoft.com/office/drawing/2014/main" id="{63828A89-B595-4E42-93DE-A6A47F06C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144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Được nuôi trồng, bảo quản và chế biến hợp vệ sinh.</a:t>
            </a: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71" name="Text Box 23">
            <a:extLst>
              <a:ext uri="{FF2B5EF4-FFF2-40B4-BE49-F238E27FC236}">
                <a16:creationId xmlns:a16="http://schemas.microsoft.com/office/drawing/2014/main" id="{E31A7A7C-4F6D-4B34-AA50-456DB7FE4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38188"/>
            <a:ext cx="7215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Giữ được chất dinh dưỡng. </a:t>
            </a: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9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4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7" grpId="0"/>
      <p:bldP spid="53268" grpId="0"/>
      <p:bldP spid="53269" grpId="0"/>
      <p:bldP spid="53270" grpId="0"/>
      <p:bldP spid="5327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4">
            <a:extLst>
              <a:ext uri="{FF2B5EF4-FFF2-40B4-BE49-F238E27FC236}">
                <a16:creationId xmlns:a16="http://schemas.microsoft.com/office/drawing/2014/main" id="{AE8F1A97-D302-4BEF-8475-7E09CC95503A}"/>
              </a:ext>
            </a:extLst>
          </p:cNvPr>
          <p:cNvGrpSpPr>
            <a:grpSpLocks/>
          </p:cNvGrpSpPr>
          <p:nvPr/>
        </p:nvGrpSpPr>
        <p:grpSpPr bwMode="auto">
          <a:xfrm>
            <a:off x="10058400" y="260350"/>
            <a:ext cx="609600" cy="412750"/>
            <a:chOff x="4368" y="3600"/>
            <a:chExt cx="576" cy="624"/>
          </a:xfrm>
        </p:grpSpPr>
        <p:pic>
          <p:nvPicPr>
            <p:cNvPr id="20492" name="Picture 15" descr="226">
              <a:extLst>
                <a:ext uri="{FF2B5EF4-FFF2-40B4-BE49-F238E27FC236}">
                  <a16:creationId xmlns:a16="http://schemas.microsoft.com/office/drawing/2014/main" id="{3C93C401-EBCF-4D51-A9C0-5A5E1FA5F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600"/>
              <a:ext cx="402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16" descr="211">
              <a:extLst>
                <a:ext uri="{FF2B5EF4-FFF2-40B4-BE49-F238E27FC236}">
                  <a16:creationId xmlns:a16="http://schemas.microsoft.com/office/drawing/2014/main" id="{90AA5808-6712-4D97-817D-26BBC252E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648"/>
              <a:ext cx="480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3" name="Picture 19" descr="book3">
            <a:extLst>
              <a:ext uri="{FF2B5EF4-FFF2-40B4-BE49-F238E27FC236}">
                <a16:creationId xmlns:a16="http://schemas.microsoft.com/office/drawing/2014/main" id="{F67CE2AD-7FE4-49F3-8CB0-7D3B821051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71100" y="-4763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356377" name="Picture 25" descr="raumuong.jpg image by fatihanoi">
            <a:extLst>
              <a:ext uri="{FF2B5EF4-FFF2-40B4-BE49-F238E27FC236}">
                <a16:creationId xmlns:a16="http://schemas.microsoft.com/office/drawing/2014/main" id="{FC2532EE-3489-42AE-A610-E0BACA5A8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1200150"/>
            <a:ext cx="286067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4" name="Picture 26" descr="183_12_rau-sach">
            <a:extLst>
              <a:ext uri="{FF2B5EF4-FFF2-40B4-BE49-F238E27FC236}">
                <a16:creationId xmlns:a16="http://schemas.microsoft.com/office/drawing/2014/main" id="{C7691353-0418-4D8B-ADD1-A27DCB28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360488"/>
            <a:ext cx="2843212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78" name="Picture 26" descr="Fishworker1">
            <a:extLst>
              <a:ext uri="{FF2B5EF4-FFF2-40B4-BE49-F238E27FC236}">
                <a16:creationId xmlns:a16="http://schemas.microsoft.com/office/drawing/2014/main" id="{E5388E88-1A71-45F7-89B0-442DA11E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379913"/>
            <a:ext cx="22669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79" name="Picture 27" descr="images303226_1">
            <a:extLst>
              <a:ext uri="{FF2B5EF4-FFF2-40B4-BE49-F238E27FC236}">
                <a16:creationId xmlns:a16="http://schemas.microsoft.com/office/drawing/2014/main" id="{86927AB5-78EB-4CD3-A4A0-EE45C86D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379913"/>
            <a:ext cx="20891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76" name="Picture 24" descr="images875265_ga">
            <a:extLst>
              <a:ext uri="{FF2B5EF4-FFF2-40B4-BE49-F238E27FC236}">
                <a16:creationId xmlns:a16="http://schemas.microsoft.com/office/drawing/2014/main" id="{E5AB0A00-8F1F-48AD-A8F2-E6703E979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379913"/>
            <a:ext cx="25558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3" descr="rau">
            <a:extLst>
              <a:ext uri="{FF2B5EF4-FFF2-40B4-BE49-F238E27FC236}">
                <a16:creationId xmlns:a16="http://schemas.microsoft.com/office/drawing/2014/main" id="{E6D2924B-DE00-4699-B67B-CAD964FA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239838"/>
            <a:ext cx="28432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7" descr="sieu thị1">
            <a:extLst>
              <a:ext uri="{FF2B5EF4-FFF2-40B4-BE49-F238E27FC236}">
                <a16:creationId xmlns:a16="http://schemas.microsoft.com/office/drawing/2014/main" id="{AA442FCF-3884-4CF7-9822-25EFC2E7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79913"/>
            <a:ext cx="2268538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CAF69E77-1C87-495D-BF21-5B3483CB7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254000"/>
            <a:ext cx="10925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</a:rPr>
              <a:t>2. </a:t>
            </a:r>
            <a:r>
              <a:rPr lang="en-US" altLang="en-US" b="1" dirty="0" err="1">
                <a:solidFill>
                  <a:srgbClr val="008000"/>
                </a:solidFill>
              </a:rPr>
              <a:t>Các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biện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pháp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thực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hiện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vệ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sinh</a:t>
            </a:r>
            <a:r>
              <a:rPr lang="en-US" altLang="en-US" b="1" dirty="0">
                <a:solidFill>
                  <a:srgbClr val="008000"/>
                </a:solidFill>
              </a:rPr>
              <a:t> an </a:t>
            </a:r>
            <a:r>
              <a:rPr lang="en-US" altLang="en-US" b="1" dirty="0" err="1">
                <a:solidFill>
                  <a:srgbClr val="008000"/>
                </a:solidFill>
              </a:rPr>
              <a:t>toàn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thực</a:t>
            </a:r>
            <a:r>
              <a:rPr lang="en-US" altLang="en-US" b="1" dirty="0">
                <a:solidFill>
                  <a:srgbClr val="008000"/>
                </a:solidFill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</a:rPr>
              <a:t>phẩm</a:t>
            </a:r>
            <a:r>
              <a:rPr lang="en-US" altLang="en-US" b="1" dirty="0">
                <a:solidFill>
                  <a:srgbClr val="008000"/>
                </a:solidFill>
              </a:rPr>
              <a:t>.</a:t>
            </a:r>
            <a:endParaRPr lang="en-US" alt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6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6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6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6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6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6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6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6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0" name="Text Box 14">
            <a:extLst>
              <a:ext uri="{FF2B5EF4-FFF2-40B4-BE49-F238E27FC236}">
                <a16:creationId xmlns:a16="http://schemas.microsoft.com/office/drawing/2014/main" id="{B3B71031-8F00-4555-A276-68E28A080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1789113"/>
            <a:ext cx="11090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cách chọn thức ăn tươi sạch?</a:t>
            </a:r>
          </a:p>
        </p:txBody>
      </p:sp>
      <p:sp>
        <p:nvSpPr>
          <p:cNvPr id="50191" name="Text Box 15">
            <a:extLst>
              <a:ext uri="{FF2B5EF4-FFF2-40B4-BE49-F238E27FC236}">
                <a16:creationId xmlns:a16="http://schemas.microsoft.com/office/drawing/2014/main" id="{EF0D46E4-D02D-49D7-AAAB-53C7E5819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2505075"/>
            <a:ext cx="1144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không nên dùng thực phẩm có màu sắc và mùi vị lạ?</a:t>
            </a:r>
          </a:p>
        </p:txBody>
      </p:sp>
      <p:sp>
        <p:nvSpPr>
          <p:cNvPr id="50192" name="Text Box 16">
            <a:extLst>
              <a:ext uri="{FF2B5EF4-FFF2-40B4-BE49-F238E27FC236}">
                <a16:creationId xmlns:a16="http://schemas.microsoft.com/office/drawing/2014/main" id="{3F52E61C-0C38-4F40-86BC-ED1C7AC65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3213100"/>
            <a:ext cx="11449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rửa thực phẩm, rau quả, dụng cụ nấu ăn, chúng ta phải lưu ý điều gì? </a:t>
            </a:r>
          </a:p>
        </p:txBody>
      </p:sp>
      <p:sp>
        <p:nvSpPr>
          <p:cNvPr id="50193" name="Text Box 17">
            <a:extLst>
              <a:ext uri="{FF2B5EF4-FFF2-40B4-BE49-F238E27FC236}">
                <a16:creationId xmlns:a16="http://schemas.microsoft.com/office/drawing/2014/main" id="{080DE60A-D247-4594-87E5-3DFE8A267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86250"/>
            <a:ext cx="1144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đã được nấu ta nên sử dụng như thế nào?</a:t>
            </a:r>
          </a:p>
        </p:txBody>
      </p:sp>
      <p:sp>
        <p:nvSpPr>
          <p:cNvPr id="50194" name="Text Box 18">
            <a:extLst>
              <a:ext uri="{FF2B5EF4-FFF2-40B4-BE49-F238E27FC236}">
                <a16:creationId xmlns:a16="http://schemas.microsoft.com/office/drawing/2014/main" id="{0B591EC8-0613-4877-A24A-10B23EA73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4968875"/>
            <a:ext cx="112696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mua đồ hộp cần chú ý điều gì?Cách nhận ra thức ăn ôi thiu, rau úa, héo?</a:t>
            </a:r>
            <a:r>
              <a:rPr lang="en-US" altLang="en-US" sz="32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648181E8-6AA9-4F22-8550-E4B3C138C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1074738"/>
            <a:ext cx="11090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hãy suy nghĩ và trả lời các câu hỏi dưới đây :</a:t>
            </a:r>
            <a:endParaRPr lang="en-US" altLang="en-US" sz="3200" b="1" i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0" grpId="0"/>
      <p:bldP spid="50191" grpId="0"/>
      <p:bldP spid="50192" grpId="0"/>
      <p:bldP spid="50193" grpId="0"/>
      <p:bldP spid="50194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au3">
            <a:extLst>
              <a:ext uri="{FF2B5EF4-FFF2-40B4-BE49-F238E27FC236}">
                <a16:creationId xmlns:a16="http://schemas.microsoft.com/office/drawing/2014/main" id="{16B6F7BC-E0E1-463F-AB39-D840D5EF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14563"/>
            <a:ext cx="341947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thuc an">
            <a:extLst>
              <a:ext uri="{FF2B5EF4-FFF2-40B4-BE49-F238E27FC236}">
                <a16:creationId xmlns:a16="http://schemas.microsoft.com/office/drawing/2014/main" id="{FECCFF99-55BD-4EA5-A048-7837511EF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14563"/>
            <a:ext cx="2916238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sieu thị">
            <a:extLst>
              <a:ext uri="{FF2B5EF4-FFF2-40B4-BE49-F238E27FC236}">
                <a16:creationId xmlns:a16="http://schemas.microsoft.com/office/drawing/2014/main" id="{BA4A2CDC-828B-471D-B711-94604D65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2214563"/>
            <a:ext cx="2843212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>
            <a:extLst>
              <a:ext uri="{FF2B5EF4-FFF2-40B4-BE49-F238E27FC236}">
                <a16:creationId xmlns:a16="http://schemas.microsoft.com/office/drawing/2014/main" id="{FB85E22E-0B49-4B91-82A5-91C2A16AF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60438"/>
            <a:ext cx="8785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Chọn thức ăn tươi, sạch, có giá trị dinh dưỡng, không có màu sắc và mùi vị lạ.</a:t>
            </a:r>
          </a:p>
        </p:txBody>
      </p:sp>
      <p:sp>
        <p:nvSpPr>
          <p:cNvPr id="22534" name="Text Box 9">
            <a:extLst>
              <a:ext uri="{FF2B5EF4-FFF2-40B4-BE49-F238E27FC236}">
                <a16:creationId xmlns:a16="http://schemas.microsoft.com/office/drawing/2014/main" id="{0F29345B-D8C9-4C3F-9CF3-189E718B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436563"/>
            <a:ext cx="8858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rua rau">
            <a:extLst>
              <a:ext uri="{FF2B5EF4-FFF2-40B4-BE49-F238E27FC236}">
                <a16:creationId xmlns:a16="http://schemas.microsoft.com/office/drawing/2014/main" id="{5EF795D3-F45A-474C-AEFF-AC00562C8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1357313"/>
            <a:ext cx="5072062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rua rau3">
            <a:extLst>
              <a:ext uri="{FF2B5EF4-FFF2-40B4-BE49-F238E27FC236}">
                <a16:creationId xmlns:a16="http://schemas.microsoft.com/office/drawing/2014/main" id="{0AC6C213-939F-4E36-9B9C-7B3EE815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860800"/>
            <a:ext cx="428466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 descr="rua rau2">
            <a:extLst>
              <a:ext uri="{FF2B5EF4-FFF2-40B4-BE49-F238E27FC236}">
                <a16:creationId xmlns:a16="http://schemas.microsoft.com/office/drawing/2014/main" id="{3F2607B2-CA53-44A1-A0C8-9D354D12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00188"/>
            <a:ext cx="421481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 descr="rua rau1">
            <a:extLst>
              <a:ext uri="{FF2B5EF4-FFF2-40B4-BE49-F238E27FC236}">
                <a16:creationId xmlns:a16="http://schemas.microsoft.com/office/drawing/2014/main" id="{15D67925-4376-4B92-95BA-FAB365AF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1163"/>
            <a:ext cx="4859338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7">
            <a:extLst>
              <a:ext uri="{FF2B5EF4-FFF2-40B4-BE49-F238E27FC236}">
                <a16:creationId xmlns:a16="http://schemas.microsoft.com/office/drawing/2014/main" id="{263809A7-33B0-4FA9-A3CC-07A6F7B0F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57250"/>
            <a:ext cx="1066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Dùng nước sạch để rửa thực phẩm, dụng cụ và để nấu ăn.</a:t>
            </a:r>
          </a:p>
        </p:txBody>
      </p:sp>
      <p:sp>
        <p:nvSpPr>
          <p:cNvPr id="23559" name="Text Box 10">
            <a:extLst>
              <a:ext uri="{FF2B5EF4-FFF2-40B4-BE49-F238E27FC236}">
                <a16:creationId xmlns:a16="http://schemas.microsoft.com/office/drawing/2014/main" id="{E5B604F7-527B-4EBC-BFA9-54AA203A7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93663"/>
            <a:ext cx="8858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ón ăn1">
            <a:extLst>
              <a:ext uri="{FF2B5EF4-FFF2-40B4-BE49-F238E27FC236}">
                <a16:creationId xmlns:a16="http://schemas.microsoft.com/office/drawing/2014/main" id="{55C090D4-4AE9-421B-81D3-C3B0FF11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28688"/>
            <a:ext cx="327660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món ăn2">
            <a:extLst>
              <a:ext uri="{FF2B5EF4-FFF2-40B4-BE49-F238E27FC236}">
                <a16:creationId xmlns:a16="http://schemas.microsoft.com/office/drawing/2014/main" id="{B777797A-B519-4C77-8971-E8A5FEC4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00125"/>
            <a:ext cx="2808288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món ăn">
            <a:extLst>
              <a:ext uri="{FF2B5EF4-FFF2-40B4-BE49-F238E27FC236}">
                <a16:creationId xmlns:a16="http://schemas.microsoft.com/office/drawing/2014/main" id="{707155EB-BF7A-42E7-BACA-8651F83F1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000125"/>
            <a:ext cx="3059112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>
            <a:extLst>
              <a:ext uri="{FF2B5EF4-FFF2-40B4-BE49-F238E27FC236}">
                <a16:creationId xmlns:a16="http://schemas.microsoft.com/office/drawing/2014/main" id="{692FF87F-FAD3-493B-936E-D7D0CF9C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285750"/>
            <a:ext cx="8858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Thức ăn được nấu chín. Nấu xong nên ăn ngay.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u lanh">
            <a:extLst>
              <a:ext uri="{FF2B5EF4-FFF2-40B4-BE49-F238E27FC236}">
                <a16:creationId xmlns:a16="http://schemas.microsoft.com/office/drawing/2014/main" id="{7ECA1F9D-39F6-47B4-A631-AAD7E38F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428750"/>
            <a:ext cx="331311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tu lanh1">
            <a:extLst>
              <a:ext uri="{FF2B5EF4-FFF2-40B4-BE49-F238E27FC236}">
                <a16:creationId xmlns:a16="http://schemas.microsoft.com/office/drawing/2014/main" id="{C082AE2A-75BC-4A37-BE0B-33A18CA12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750"/>
            <a:ext cx="29876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tu lanh2">
            <a:extLst>
              <a:ext uri="{FF2B5EF4-FFF2-40B4-BE49-F238E27FC236}">
                <a16:creationId xmlns:a16="http://schemas.microsoft.com/office/drawing/2014/main" id="{E45CA5DD-AC02-45AF-B2AE-25FCA1A1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428750"/>
            <a:ext cx="29876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>
            <a:extLst>
              <a:ext uri="{FF2B5EF4-FFF2-40B4-BE49-F238E27FC236}">
                <a16:creationId xmlns:a16="http://schemas.microsoft.com/office/drawing/2014/main" id="{98C5E794-9C85-4709-8B51-70D921D13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785813"/>
            <a:ext cx="8858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Thức ăn chưa dùng hết phải bảo quản đúng cách.</a:t>
            </a:r>
          </a:p>
        </p:txBody>
      </p:sp>
      <p:sp>
        <p:nvSpPr>
          <p:cNvPr id="25606" name="Text Box 9">
            <a:extLst>
              <a:ext uri="{FF2B5EF4-FFF2-40B4-BE49-F238E27FC236}">
                <a16:creationId xmlns:a16="http://schemas.microsoft.com/office/drawing/2014/main" id="{CD032FA9-D00D-4548-AACA-33F7D5CEA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142875"/>
            <a:ext cx="8929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25778" y="42337"/>
            <a:ext cx="11559822" cy="173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 marL="338194" indent="-338194">
              <a:spcBef>
                <a:spcPct val="50000"/>
              </a:spcBef>
            </a:pP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334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334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66889" y="2224852"/>
            <a:ext cx="11277600" cy="337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80" tIns="45089" rIns="90180" bIns="45089">
            <a:spAutoFit/>
          </a:bodyPr>
          <a:lstStyle/>
          <a:p>
            <a:pPr algn="ctr"/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334" b="1" u="sng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334" b="1" u="sng" dirty="0"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vi-VN" sz="5334" b="1" dirty="0">
                <a:latin typeface="Times New Roman" pitchFamily="18" charset="0"/>
                <a:cs typeface="Times New Roman" pitchFamily="18" charset="0"/>
              </a:rPr>
              <a:t> và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chớ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4" b="1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5334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4">
            <a:extLst>
              <a:ext uri="{FF2B5EF4-FFF2-40B4-BE49-F238E27FC236}">
                <a16:creationId xmlns:a16="http://schemas.microsoft.com/office/drawing/2014/main" id="{EC37EDBA-87D6-4083-B93E-9860E80F8C9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781050" cy="623888"/>
            <a:chOff x="2256" y="3360"/>
            <a:chExt cx="768" cy="515"/>
          </a:xfrm>
        </p:grpSpPr>
        <p:pic>
          <p:nvPicPr>
            <p:cNvPr id="26633" name="Picture 5" descr="197">
              <a:extLst>
                <a:ext uri="{FF2B5EF4-FFF2-40B4-BE49-F238E27FC236}">
                  <a16:creationId xmlns:a16="http://schemas.microsoft.com/office/drawing/2014/main" id="{FB6B055D-5557-43BA-87A6-5DB760A19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360"/>
              <a:ext cx="624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Picture 6" descr="196">
              <a:extLst>
                <a:ext uri="{FF2B5EF4-FFF2-40B4-BE49-F238E27FC236}">
                  <a16:creationId xmlns:a16="http://schemas.microsoft.com/office/drawing/2014/main" id="{3A1CC307-14D2-4658-8FC5-FE18DF248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504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27" name="Group 14">
            <a:extLst>
              <a:ext uri="{FF2B5EF4-FFF2-40B4-BE49-F238E27FC236}">
                <a16:creationId xmlns:a16="http://schemas.microsoft.com/office/drawing/2014/main" id="{F5265FB8-D4E1-4DEB-B107-DBA319AB5FE4}"/>
              </a:ext>
            </a:extLst>
          </p:cNvPr>
          <p:cNvGrpSpPr>
            <a:grpSpLocks/>
          </p:cNvGrpSpPr>
          <p:nvPr/>
        </p:nvGrpSpPr>
        <p:grpSpPr bwMode="auto">
          <a:xfrm>
            <a:off x="10058400" y="260350"/>
            <a:ext cx="609600" cy="412750"/>
            <a:chOff x="4368" y="3600"/>
            <a:chExt cx="576" cy="624"/>
          </a:xfrm>
        </p:grpSpPr>
        <p:pic>
          <p:nvPicPr>
            <p:cNvPr id="26631" name="Picture 15" descr="226">
              <a:extLst>
                <a:ext uri="{FF2B5EF4-FFF2-40B4-BE49-F238E27FC236}">
                  <a16:creationId xmlns:a16="http://schemas.microsoft.com/office/drawing/2014/main" id="{DDEC7230-59C9-4F31-B8F5-E01A5D04FF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600"/>
              <a:ext cx="402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2" name="Picture 16" descr="211">
              <a:extLst>
                <a:ext uri="{FF2B5EF4-FFF2-40B4-BE49-F238E27FC236}">
                  <a16:creationId xmlns:a16="http://schemas.microsoft.com/office/drawing/2014/main" id="{2A65916B-7274-4963-B732-040E4C83B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648"/>
              <a:ext cx="480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8" name="Picture 19" descr="book3">
            <a:extLst>
              <a:ext uri="{FF2B5EF4-FFF2-40B4-BE49-F238E27FC236}">
                <a16:creationId xmlns:a16="http://schemas.microsoft.com/office/drawing/2014/main" id="{CE8DE812-8195-48FC-9D70-61A7E001E7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71100" y="-4763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53312" name="Text Box 37">
            <a:extLst>
              <a:ext uri="{FF2B5EF4-FFF2-40B4-BE49-F238E27FC236}">
                <a16:creationId xmlns:a16="http://schemas.microsoft.com/office/drawing/2014/main" id="{B06C469A-4F1A-4431-B1DD-1E6C427F5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1989138"/>
            <a:ext cx="107283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thức ăn tươi sạch, có giá trị dinh dưỡng, không có màu sắc và mùi vị lạ.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 nước sạch để rửa thực phẩm, dụng cụ và để nấu ăn.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được nấu chín. Nấu xong nên ăn ngay.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Thức ăn chưa dùng hết phải bảo quản đúng cách.</a:t>
            </a:r>
          </a:p>
        </p:txBody>
      </p:sp>
      <p:sp>
        <p:nvSpPr>
          <p:cNvPr id="26630" name="Text Box 22">
            <a:extLst>
              <a:ext uri="{FF2B5EF4-FFF2-40B4-BE49-F238E27FC236}">
                <a16:creationId xmlns:a16="http://schemas.microsoft.com/office/drawing/2014/main" id="{7EDD3C40-E166-4322-8706-E56D77E6E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854075"/>
            <a:ext cx="8858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thực hiện vệ sinh an toàn thực phẩm cần:</a:t>
            </a:r>
            <a:endParaRPr lang="en-US" altLang="en-US" sz="32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3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3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3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3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28" descr="Hơn 600 công nhân bị ngộ độc thực phẩm">
            <a:extLst>
              <a:ext uri="{FF2B5EF4-FFF2-40B4-BE49-F238E27FC236}">
                <a16:creationId xmlns:a16="http://schemas.microsoft.com/office/drawing/2014/main" id="{A9C5BE00-29E2-489E-A3F1-B6026B16A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85875"/>
            <a:ext cx="4643438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0">
            <a:extLst>
              <a:ext uri="{FF2B5EF4-FFF2-40B4-BE49-F238E27FC236}">
                <a16:creationId xmlns:a16="http://schemas.microsoft.com/office/drawing/2014/main" id="{F79C2E74-0BA1-44A7-8FD0-9F354D18E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813" y="5026025"/>
            <a:ext cx="1841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900">
              <a:solidFill>
                <a:srgbClr val="00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71" name="Picture 27" descr="thumbnail">
            <a:extLst>
              <a:ext uri="{FF2B5EF4-FFF2-40B4-BE49-F238E27FC236}">
                <a16:creationId xmlns:a16="http://schemas.microsoft.com/office/drawing/2014/main" id="{AD531BD8-0C0E-4DC9-9980-1B147DCFA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357313"/>
            <a:ext cx="450056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3" name="Text Box 23">
            <a:extLst>
              <a:ext uri="{FF2B5EF4-FFF2-40B4-BE49-F238E27FC236}">
                <a16:creationId xmlns:a16="http://schemas.microsoft.com/office/drawing/2014/main" id="{A93E6278-8522-4F2F-AE1C-BCA958AD1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72125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Những bệnh nhân vào nhập viện do ngộ độc thức ăn.</a:t>
            </a: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8" name="Text Box 28">
            <a:extLst>
              <a:ext uri="{FF2B5EF4-FFF2-40B4-BE49-F238E27FC236}">
                <a16:creationId xmlns:a16="http://schemas.microsoft.com/office/drawing/2014/main" id="{994160FE-E3E6-48FC-B1A4-FAEC08108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214313"/>
            <a:ext cx="108013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 của việc không chọn đúng thực phẩm sạch và giữ vệ sinh an toàn thực phẩm.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3" grpId="0"/>
      <p:bldP spid="1026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DAB12723-C9EE-47E1-8416-79D8970A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05" y="172393"/>
            <a:ext cx="3455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US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BÀI HỌC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699" name="Picture 20" descr="MCj04391170000[1]">
            <a:hlinkClick r:id="rId2" action="ppaction://hlinksldjump"/>
            <a:extLst>
              <a:ext uri="{FF2B5EF4-FFF2-40B4-BE49-F238E27FC236}">
                <a16:creationId xmlns:a16="http://schemas.microsoft.com/office/drawing/2014/main" id="{663B9865-FC8E-4193-9F52-D360993EC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13" y="6019800"/>
            <a:ext cx="750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29">
            <a:extLst>
              <a:ext uri="{FF2B5EF4-FFF2-40B4-BE49-F238E27FC236}">
                <a16:creationId xmlns:a16="http://schemas.microsoft.com/office/drawing/2014/main" id="{0EC02980-C5CE-445A-B3A8-C390B65A6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4221163"/>
            <a:ext cx="83137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1" name="Rectangle 30">
            <a:extLst>
              <a:ext uri="{FF2B5EF4-FFF2-40B4-BE49-F238E27FC236}">
                <a16:creationId xmlns:a16="http://schemas.microsoft.com/office/drawing/2014/main" id="{9B52A06F-33C4-4FC7-B711-895571AC5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3068638"/>
            <a:ext cx="7627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29703" name="Text Box 28">
            <a:extLst>
              <a:ext uri="{FF2B5EF4-FFF2-40B4-BE49-F238E27FC236}">
                <a16:creationId xmlns:a16="http://schemas.microsoft.com/office/drawing/2014/main" id="{E5E7B452-10BF-40BD-8A92-1180140DC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556" y="1004243"/>
            <a:ext cx="101441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4" name="Text Box 29">
            <a:extLst>
              <a:ext uri="{FF2B5EF4-FFF2-40B4-BE49-F238E27FC236}">
                <a16:creationId xmlns:a16="http://schemas.microsoft.com/office/drawing/2014/main" id="{301079F7-56D3-4A1E-93BC-ED52CCFD5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006" y="3674497"/>
            <a:ext cx="99726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B88FED-7242-47F3-BB43-039FCA15B5EF}"/>
              </a:ext>
            </a:extLst>
          </p:cNvPr>
          <p:cNvSpPr/>
          <p:nvPr/>
        </p:nvSpPr>
        <p:spPr>
          <a:xfrm>
            <a:off x="1600200" y="4038600"/>
            <a:ext cx="762000" cy="685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C6E324BC-417C-4B90-A996-CAF3DC1DF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752600"/>
            <a:ext cx="8610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FFFFCC"/>
              </a:buClr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 </a:t>
            </a:r>
            <a:r>
              <a:rPr lang="en-US" altLang="en-US" b="1">
                <a:solidFill>
                  <a:srgbClr val="CC0000"/>
                </a:solidFill>
              </a:rPr>
              <a:t>Chọn rau quả tươi cần:</a:t>
            </a:r>
          </a:p>
          <a:p>
            <a:pPr algn="just" eaLnBrk="1" hangingPunct="1">
              <a:buClr>
                <a:srgbClr val="FFFFCC"/>
              </a:buClr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a.Quan sát hình dáng bên ngoài.</a:t>
            </a:r>
          </a:p>
          <a:p>
            <a:pPr algn="just" eaLnBrk="1" hangingPunct="1">
              <a:buClr>
                <a:srgbClr val="FFFFCC"/>
              </a:buClr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b.Quan sát màu sắc tự nhiên của chúng.</a:t>
            </a:r>
          </a:p>
          <a:p>
            <a:pPr algn="just" eaLnBrk="1" hangingPunct="1">
              <a:buClr>
                <a:srgbClr val="FFFFCC"/>
              </a:buClr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c.Cầm, sờ, nắn thử.</a:t>
            </a:r>
          </a:p>
          <a:p>
            <a:pPr algn="just" eaLnBrk="1" hangingPunct="1">
              <a:buClr>
                <a:srgbClr val="FFFFCC"/>
              </a:buClr>
              <a:buFontTx/>
              <a:buNone/>
            </a:pPr>
            <a:r>
              <a:rPr lang="en-US" altLang="en-US" b="1">
                <a:solidFill>
                  <a:srgbClr val="0000FF"/>
                </a:solidFill>
              </a:rPr>
              <a:t>d.Cả a, b, c đều đúng.</a:t>
            </a:r>
            <a:endParaRPr lang="en-US" altLang="en-US" sz="3600" b="1">
              <a:solidFill>
                <a:srgbClr val="0000FF"/>
              </a:solidFill>
            </a:endParaRP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FC78414F-36BA-4DE9-959A-5B3251A71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476250"/>
            <a:ext cx="590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</a:rPr>
              <a:t>Ghi ý đúng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80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6CC0C8C9-4CBE-4342-B0DD-B7E03621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1803F6-9473-4719-9F2D-C16CD81ACA0E}"/>
              </a:ext>
            </a:extLst>
          </p:cNvPr>
          <p:cNvSpPr txBox="1"/>
          <p:nvPr/>
        </p:nvSpPr>
        <p:spPr>
          <a:xfrm>
            <a:off x="2445006" y="476673"/>
            <a:ext cx="7272808" cy="120032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KHOA HỌC </a:t>
            </a:r>
            <a:endParaRPr lang="en-US" sz="7200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1D201-9998-42B0-913D-9BC7D9D91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2443163"/>
            <a:ext cx="9180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CÁCH BẢO QUẢN THỨC ĂN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05">
            <a:extLst>
              <a:ext uri="{FF2B5EF4-FFF2-40B4-BE49-F238E27FC236}">
                <a16:creationId xmlns:a16="http://schemas.microsoft.com/office/drawing/2014/main" id="{F2DA7788-BBA7-4C2C-BDF8-CDAFC09B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73464"/>
            <a:ext cx="23399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04">
            <a:extLst>
              <a:ext uri="{FF2B5EF4-FFF2-40B4-BE49-F238E27FC236}">
                <a16:creationId xmlns:a16="http://schemas.microsoft.com/office/drawing/2014/main" id="{A62670CF-245E-4AA8-A0B2-034092FA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1238"/>
            <a:ext cx="41402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06">
            <a:extLst>
              <a:ext uri="{FF2B5EF4-FFF2-40B4-BE49-F238E27FC236}">
                <a16:creationId xmlns:a16="http://schemas.microsoft.com/office/drawing/2014/main" id="{27569BC7-9445-4C00-A24F-05316E27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6" y="1160464"/>
            <a:ext cx="28797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07">
            <a:extLst>
              <a:ext uri="{FF2B5EF4-FFF2-40B4-BE49-F238E27FC236}">
                <a16:creationId xmlns:a16="http://schemas.microsoft.com/office/drawing/2014/main" id="{12C2BECB-B79A-429C-A592-B8499EDD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92739"/>
            <a:ext cx="4103688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01">
            <a:extLst>
              <a:ext uri="{FF2B5EF4-FFF2-40B4-BE49-F238E27FC236}">
                <a16:creationId xmlns:a16="http://schemas.microsoft.com/office/drawing/2014/main" id="{C9227E0E-0030-4561-9DC6-DC59AB31F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3608389"/>
            <a:ext cx="19431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03">
            <a:extLst>
              <a:ext uri="{FF2B5EF4-FFF2-40B4-BE49-F238E27FC236}">
                <a16:creationId xmlns:a16="http://schemas.microsoft.com/office/drawing/2014/main" id="{06F640C4-2ED6-4F90-88CD-4480A839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125538"/>
            <a:ext cx="27416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C3FBAA-7A84-4467-BF93-0839571DA5A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125539"/>
            <a:ext cx="3138488" cy="1931987"/>
            <a:chOff x="0" y="1808820"/>
            <a:chExt cx="3138487" cy="1719262"/>
          </a:xfrm>
        </p:grpSpPr>
        <p:pic>
          <p:nvPicPr>
            <p:cNvPr id="5143" name="Picture 6" descr="02">
              <a:extLst>
                <a:ext uri="{FF2B5EF4-FFF2-40B4-BE49-F238E27FC236}">
                  <a16:creationId xmlns:a16="http://schemas.microsoft.com/office/drawing/2014/main" id="{460EDD7D-AA81-43A1-956C-6C4BA9B65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08820"/>
              <a:ext cx="3138487" cy="17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4" name="Text Box 11">
              <a:extLst>
                <a:ext uri="{FF2B5EF4-FFF2-40B4-BE49-F238E27FC236}">
                  <a16:creationId xmlns:a16="http://schemas.microsoft.com/office/drawing/2014/main" id="{ACC97DE4-07B8-488D-86AC-617881FB0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154287"/>
              <a:ext cx="395536" cy="33516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3399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8728" tIns="49364" rIns="98728" bIns="49364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18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14354" name="Text Box 18">
            <a:extLst>
              <a:ext uri="{FF2B5EF4-FFF2-40B4-BE49-F238E27FC236}">
                <a16:creationId xmlns:a16="http://schemas.microsoft.com/office/drawing/2014/main" id="{D364AF23-976F-40EC-9547-87387C7E4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289" y="2673350"/>
            <a:ext cx="458787" cy="3762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28" tIns="49364" rIns="98728" bIns="4936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355" name="Text Box 19">
            <a:extLst>
              <a:ext uri="{FF2B5EF4-FFF2-40B4-BE49-F238E27FC236}">
                <a16:creationId xmlns:a16="http://schemas.microsoft.com/office/drawing/2014/main" id="{8E0D6FEF-9CB2-429A-9D3A-F38DD6FEB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26" y="2492375"/>
            <a:ext cx="460375" cy="3762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28" tIns="49364" rIns="98728" bIns="4936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356" name="Text Box 20">
            <a:extLst>
              <a:ext uri="{FF2B5EF4-FFF2-40B4-BE49-F238E27FC236}">
                <a16:creationId xmlns:a16="http://schemas.microsoft.com/office/drawing/2014/main" id="{60D9551A-EFDE-40F6-85B7-F9D872891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2388" y="5842000"/>
            <a:ext cx="455612" cy="3762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28" tIns="49364" rIns="98728" bIns="4936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57" name="Text Box 21">
            <a:extLst>
              <a:ext uri="{FF2B5EF4-FFF2-40B4-BE49-F238E27FC236}">
                <a16:creationId xmlns:a16="http://schemas.microsoft.com/office/drawing/2014/main" id="{48E81714-9FAB-4D74-888C-6D5C607B2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4" y="6092826"/>
            <a:ext cx="460375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28" tIns="49364" rIns="98728" bIns="4936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358" name="Text Box 22">
            <a:extLst>
              <a:ext uri="{FF2B5EF4-FFF2-40B4-BE49-F238E27FC236}">
                <a16:creationId xmlns:a16="http://schemas.microsoft.com/office/drawing/2014/main" id="{ADAC4183-C819-4FFE-B817-5C3AB0450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29339"/>
            <a:ext cx="45878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28" tIns="49364" rIns="98728" bIns="4936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359" name="Text Box 23">
            <a:extLst>
              <a:ext uri="{FF2B5EF4-FFF2-40B4-BE49-F238E27FC236}">
                <a16:creationId xmlns:a16="http://schemas.microsoft.com/office/drawing/2014/main" id="{12C916CE-9E58-456C-B995-1E5E577F6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45014"/>
            <a:ext cx="458788" cy="37623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28" tIns="49364" rIns="98728" bIns="4936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360" name="Rectangle 24">
            <a:extLst>
              <a:ext uri="{FF2B5EF4-FFF2-40B4-BE49-F238E27FC236}">
                <a16:creationId xmlns:a16="http://schemas.microsoft.com/office/drawing/2014/main" id="{9D6906BF-42DD-44C8-860C-05757ECC5A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5544"/>
            <a:ext cx="11582400" cy="876301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32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altLang="vi-VN" sz="32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1D9C6D89-C2CA-4206-943E-3A9F538C9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2960689"/>
            <a:ext cx="2711450" cy="6572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vi-VN" sz="2400" kern="0" dirty="0"/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altLang="vi-VN" sz="24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F6F3BF03-B0BB-499F-B14D-1869931AC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551" y="2924176"/>
            <a:ext cx="2709863" cy="6572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vi-VN" sz="2400" kern="0" dirty="0"/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vi-VN" sz="24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F7F3841B-6070-46AC-8D54-F9C0715EC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2960689"/>
            <a:ext cx="2711450" cy="6572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vi-VN" sz="2400" kern="0" dirty="0"/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altLang="vi-VN" sz="24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401258-71A5-4A66-9D5C-1305AF768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4797426"/>
            <a:ext cx="2711450" cy="6572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vi-VN" sz="2400" kern="0" dirty="0">
                <a:solidFill>
                  <a:schemeClr val="tx1"/>
                </a:solidFill>
              </a:rPr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altLang="vi-VN" sz="24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3962B91A-F34B-4300-B30C-86A358873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6373814"/>
            <a:ext cx="2711450" cy="6572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vi-VN" sz="2400" kern="0" dirty="0"/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altLang="vi-VN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altLang="vi-VN" sz="24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A430AA3B-5579-411A-80FE-33E719DC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7" y="6350001"/>
            <a:ext cx="4554538" cy="6572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vi-VN" sz="2400" kern="0" dirty="0"/>
              <a:t> </a:t>
            </a:r>
            <a:r>
              <a:rPr lang="en-US" altLang="vi-VN" sz="21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6: Làm mứt (cô đặc với đường)</a:t>
            </a: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1A0DD08F-CAC7-4AA1-8197-B972F5C44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9" y="6200776"/>
            <a:ext cx="2447925" cy="6572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vi-VN" sz="2400" kern="0" dirty="0"/>
              <a:t> </a:t>
            </a:r>
            <a:r>
              <a:rPr lang="en-US" altLang="vi-VN" sz="21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1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vi-VN" sz="21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altLang="vi-VN" sz="21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altLang="vi-VN" sz="21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vi-VN" sz="21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vi-VN" sz="21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vi-VN" sz="21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vi-VN" sz="21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 animBg="1"/>
      <p:bldP spid="14355" grpId="0" animBg="1"/>
      <p:bldP spid="14356" grpId="0" animBg="1"/>
      <p:bldP spid="14357" grpId="0" animBg="1"/>
      <p:bldP spid="14358" grpId="0" animBg="1"/>
      <p:bldP spid="14359" grpId="0" animBg="1"/>
      <p:bldP spid="1436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C5F79F9-01B7-4A7C-9F18-54827DDFC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A65B26E2-2CC4-436B-A7A4-DF4AE961D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6096000"/>
            <a:ext cx="2568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</a:rPr>
              <a:t>phơi khô</a:t>
            </a:r>
          </a:p>
        </p:txBody>
      </p:sp>
      <p:pic>
        <p:nvPicPr>
          <p:cNvPr id="6148" name="Content Placeholder 5" descr="CT-579231-2-01.jpg">
            <a:extLst>
              <a:ext uri="{FF2B5EF4-FFF2-40B4-BE49-F238E27FC236}">
                <a16:creationId xmlns:a16="http://schemas.microsoft.com/office/drawing/2014/main" id="{3B5DB9B2-2B4A-4C36-B947-C2740E24EA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12933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986A8417-980D-4059-8C5E-C507E17AF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989" y="6096000"/>
            <a:ext cx="2568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</a:rPr>
              <a:t>phơi khô</a:t>
            </a:r>
          </a:p>
        </p:txBody>
      </p:sp>
      <p:pic>
        <p:nvPicPr>
          <p:cNvPr id="7171" name="Picture 3" descr="banhda1.jpg">
            <a:extLst>
              <a:ext uri="{FF2B5EF4-FFF2-40B4-BE49-F238E27FC236}">
                <a16:creationId xmlns:a16="http://schemas.microsoft.com/office/drawing/2014/main" id="{AA6084B0-50F8-4C9C-95A7-3D762942A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0" name="Picture 6" descr="2252571358_94bd370751">
            <a:extLst>
              <a:ext uri="{FF2B5EF4-FFF2-40B4-BE49-F238E27FC236}">
                <a16:creationId xmlns:a16="http://schemas.microsoft.com/office/drawing/2014/main" id="{1CEB9692-5C59-4F53-9068-AFC868B44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7" descr="010609-0603-bntmkhc3">
            <a:extLst>
              <a:ext uri="{FF2B5EF4-FFF2-40B4-BE49-F238E27FC236}">
                <a16:creationId xmlns:a16="http://schemas.microsoft.com/office/drawing/2014/main" id="{31D1C655-B87E-4FA3-9B73-368EF07E3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65514"/>
            <a:ext cx="441960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2" name="Picture 8" descr="55215162-1232443272-chuamatngu1">
            <a:extLst>
              <a:ext uri="{FF2B5EF4-FFF2-40B4-BE49-F238E27FC236}">
                <a16:creationId xmlns:a16="http://schemas.microsoft.com/office/drawing/2014/main" id="{54296844-C889-4425-A36D-37E4D66C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86150"/>
            <a:ext cx="4724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banhda1.jpg">
            <a:extLst>
              <a:ext uri="{FF2B5EF4-FFF2-40B4-BE49-F238E27FC236}">
                <a16:creationId xmlns:a16="http://schemas.microsoft.com/office/drawing/2014/main" id="{FF58ACC5-1B0C-4484-A12D-324BF69C3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319588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2B00D870-9E60-4AA7-A276-10BF3DEFD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6" y="6092825"/>
            <a:ext cx="428466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990000"/>
                </a:solidFill>
              </a:rPr>
              <a:t>  Ướp lạnh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400" b="1"/>
          </a:p>
        </p:txBody>
      </p:sp>
      <p:pic>
        <p:nvPicPr>
          <p:cNvPr id="9219" name="Picture 5" descr="em-hay-ta-cai-tu-lanh.jpg">
            <a:extLst>
              <a:ext uri="{FF2B5EF4-FFF2-40B4-BE49-F238E27FC236}">
                <a16:creationId xmlns:a16="http://schemas.microsoft.com/office/drawing/2014/main" id="{CA752E23-901A-46D2-9E8C-CAA684E55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r="19516"/>
          <a:stretch>
            <a:fillRect/>
          </a:stretch>
        </p:blipFill>
        <p:spPr bwMode="auto">
          <a:xfrm>
            <a:off x="1524001" y="0"/>
            <a:ext cx="4348163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04">
            <a:extLst>
              <a:ext uri="{FF2B5EF4-FFF2-40B4-BE49-F238E27FC236}">
                <a16:creationId xmlns:a16="http://schemas.microsoft.com/office/drawing/2014/main" id="{32961668-9728-4C28-B731-357313588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188914"/>
            <a:ext cx="4608512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:\Documents and Settings\Quoc Tuan\Desktop\App Ip\Noi dan vat cua An-dray-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1" y="493889"/>
            <a:ext cx="10160000" cy="632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tulanh">
            <a:extLst>
              <a:ext uri="{FF2B5EF4-FFF2-40B4-BE49-F238E27FC236}">
                <a16:creationId xmlns:a16="http://schemas.microsoft.com/office/drawing/2014/main" id="{040A7B7C-117F-462E-B6B6-9B531A76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191000" cy="65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5" descr="untitled321">
            <a:extLst>
              <a:ext uri="{FF2B5EF4-FFF2-40B4-BE49-F238E27FC236}">
                <a16:creationId xmlns:a16="http://schemas.microsoft.com/office/drawing/2014/main" id="{6CBA335A-5DA5-4226-8474-06D6C9DE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6">
            <a:extLst>
              <a:ext uri="{FF2B5EF4-FFF2-40B4-BE49-F238E27FC236}">
                <a16:creationId xmlns:a16="http://schemas.microsoft.com/office/drawing/2014/main" id="{81DDC5B9-0267-4FF8-9997-25D432191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96000"/>
            <a:ext cx="456247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/>
              <a:t> </a:t>
            </a:r>
            <a:r>
              <a:rPr lang="en-US" altLang="en-US" sz="4400" b="1" dirty="0" err="1">
                <a:solidFill>
                  <a:srgbClr val="0000FF"/>
                </a:solidFill>
              </a:rPr>
              <a:t>Ướp</a:t>
            </a:r>
            <a:r>
              <a:rPr lang="en-US" altLang="en-US" sz="4400" b="1" dirty="0">
                <a:solidFill>
                  <a:srgbClr val="0000FF"/>
                </a:solidFill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</a:rPr>
              <a:t>lạnh</a:t>
            </a:r>
            <a:endParaRPr lang="en-US" altLang="en-US" sz="44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6a">
            <a:extLst>
              <a:ext uri="{FF2B5EF4-FFF2-40B4-BE49-F238E27FC236}">
                <a16:creationId xmlns:a16="http://schemas.microsoft.com/office/drawing/2014/main" id="{4D436227-4E5F-4CD2-851F-4777D103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4" y="3465514"/>
            <a:ext cx="1800225" cy="2276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8a">
            <a:extLst>
              <a:ext uri="{FF2B5EF4-FFF2-40B4-BE49-F238E27FC236}">
                <a16:creationId xmlns:a16="http://schemas.microsoft.com/office/drawing/2014/main" id="{7149C4DB-CAC5-4088-8F5F-EDA7FC01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3536950"/>
            <a:ext cx="1943100" cy="2205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st-56262-1248059267">
            <a:extLst>
              <a:ext uri="{FF2B5EF4-FFF2-40B4-BE49-F238E27FC236}">
                <a16:creationId xmlns:a16="http://schemas.microsoft.com/office/drawing/2014/main" id="{FBBB03AD-4A2B-4101-8F9F-6086591DE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800101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ws0nro">
            <a:extLst>
              <a:ext uri="{FF2B5EF4-FFF2-40B4-BE49-F238E27FC236}">
                <a16:creationId xmlns:a16="http://schemas.microsoft.com/office/drawing/2014/main" id="{50CCBE50-E48E-426A-8946-826F9B655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819150"/>
            <a:ext cx="21971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24">
            <a:extLst>
              <a:ext uri="{FF2B5EF4-FFF2-40B4-BE49-F238E27FC236}">
                <a16:creationId xmlns:a16="http://schemas.microsoft.com/office/drawing/2014/main" id="{372FEEAC-F6CB-4B69-8F5D-DBA66E7A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819151"/>
            <a:ext cx="1943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32">
            <a:extLst>
              <a:ext uri="{FF2B5EF4-FFF2-40B4-BE49-F238E27FC236}">
                <a16:creationId xmlns:a16="http://schemas.microsoft.com/office/drawing/2014/main" id="{B45C3422-50BE-44B2-8F4C-A513F6B0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815975"/>
            <a:ext cx="19796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tinanh1">
            <a:extLst>
              <a:ext uri="{FF2B5EF4-FFF2-40B4-BE49-F238E27FC236}">
                <a16:creationId xmlns:a16="http://schemas.microsoft.com/office/drawing/2014/main" id="{C504B94B-A3BD-42B4-B123-5A1D935B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608388"/>
            <a:ext cx="21605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phao2">
            <a:extLst>
              <a:ext uri="{FF2B5EF4-FFF2-40B4-BE49-F238E27FC236}">
                <a16:creationId xmlns:a16="http://schemas.microsoft.com/office/drawing/2014/main" id="{CC2795A3-2EFE-4256-BC82-02C744B3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3536950"/>
            <a:ext cx="201612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Schweinebraten salzen-183255">
            <a:extLst>
              <a:ext uri="{FF2B5EF4-FFF2-40B4-BE49-F238E27FC236}">
                <a16:creationId xmlns:a16="http://schemas.microsoft.com/office/drawing/2014/main" id="{1D675F49-A33E-47D0-95C0-2EBE6E3CF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65514"/>
            <a:ext cx="19431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">
            <a:extLst>
              <a:ext uri="{FF2B5EF4-FFF2-40B4-BE49-F238E27FC236}">
                <a16:creationId xmlns:a16="http://schemas.microsoft.com/office/drawing/2014/main" id="{901B80AD-2329-4C53-8C51-5927243A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4" y="5754688"/>
            <a:ext cx="3875087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7a">
            <a:extLst>
              <a:ext uri="{FF2B5EF4-FFF2-40B4-BE49-F238E27FC236}">
                <a16:creationId xmlns:a16="http://schemas.microsoft.com/office/drawing/2014/main" id="{A18D839D-5D3F-4BCD-A745-870B46EC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6" y="0"/>
            <a:ext cx="4500563" cy="6858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ZRTBQCAPACD3MCARNZJVJCADPNUWDCA2Q5304CA5T0D3VCAFEOFJXCAUSF7P5CA74GJQSCA6JB347CA262QGICAB3H8TPCAKLH5OSCA7L4K1ICAGEYIPGCATWDURZCAKPA5HUCAN8R93ICA20ALVG">
            <a:extLst>
              <a:ext uri="{FF2B5EF4-FFF2-40B4-BE49-F238E27FC236}">
                <a16:creationId xmlns:a16="http://schemas.microsoft.com/office/drawing/2014/main" id="{9D04A412-CE81-46FE-943A-CC78AAD1C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4" y="0"/>
            <a:ext cx="4535487" cy="6858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Box 1">
            <a:extLst>
              <a:ext uri="{FF2B5EF4-FFF2-40B4-BE49-F238E27FC236}">
                <a16:creationId xmlns:a16="http://schemas.microsoft.com/office/drawing/2014/main" id="{167A9619-6F6A-4C86-9E32-55FB5A11B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588" y="6211888"/>
            <a:ext cx="478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MỨT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utsen">
            <a:extLst>
              <a:ext uri="{FF2B5EF4-FFF2-40B4-BE49-F238E27FC236}">
                <a16:creationId xmlns:a16="http://schemas.microsoft.com/office/drawing/2014/main" id="{504D0F83-AAF5-4155-8D6C-0D7C9077E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1" y="296863"/>
            <a:ext cx="4213225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 descr="small_kmv1242971444">
            <a:extLst>
              <a:ext uri="{FF2B5EF4-FFF2-40B4-BE49-F238E27FC236}">
                <a16:creationId xmlns:a16="http://schemas.microsoft.com/office/drawing/2014/main" id="{388903D4-120D-40CA-AE7D-179935897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933825"/>
            <a:ext cx="2413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 descr="SenHa1826201010547PM">
            <a:extLst>
              <a:ext uri="{FF2B5EF4-FFF2-40B4-BE49-F238E27FC236}">
                <a16:creationId xmlns:a16="http://schemas.microsoft.com/office/drawing/2014/main" id="{5FA317E7-6620-4081-ADF1-65B72707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860800"/>
            <a:ext cx="4286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Rectangle 5">
            <a:extLst>
              <a:ext uri="{FF2B5EF4-FFF2-40B4-BE49-F238E27FC236}">
                <a16:creationId xmlns:a16="http://schemas.microsoft.com/office/drawing/2014/main" id="{674FE8C7-9B47-44BD-925B-A2B07C623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484313"/>
            <a:ext cx="291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663300"/>
                </a:solidFill>
              </a:rPr>
              <a:t>MỨT  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m%E1%BB%A9t%20g%E1%BB%ABng">
            <a:extLst>
              <a:ext uri="{FF2B5EF4-FFF2-40B4-BE49-F238E27FC236}">
                <a16:creationId xmlns:a16="http://schemas.microsoft.com/office/drawing/2014/main" id="{EEDF65BA-4A31-45AB-9819-306895ED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03FC1243-E333-4973-839C-6C7D367EF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5624513"/>
            <a:ext cx="3346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</a:rPr>
              <a:t>MỨT GỪNG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bi%20xanh">
            <a:extLst>
              <a:ext uri="{FF2B5EF4-FFF2-40B4-BE49-F238E27FC236}">
                <a16:creationId xmlns:a16="http://schemas.microsoft.com/office/drawing/2014/main" id="{82338715-36D4-4421-AB27-6396E5BF1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3616326"/>
            <a:ext cx="3241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 descr="small_kmv1242971444">
            <a:extLst>
              <a:ext uri="{FF2B5EF4-FFF2-40B4-BE49-F238E27FC236}">
                <a16:creationId xmlns:a16="http://schemas.microsoft.com/office/drawing/2014/main" id="{45355EDE-10E3-44AB-990D-DEAEF71D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4181475"/>
            <a:ext cx="226853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ZRTBQCAPACD3MCARNZJVJCADPNUWDCA2Q5304CA5T0D3VCAFEOFJXCAUSF7P5CA74GJQSCA6JB347CA262QGICAB3H8TPCAKLH5OSCA7L4K1ICAGEYIPGCATWDURZCAKPA5HUCAN8R93ICA20ALVG">
            <a:extLst>
              <a:ext uri="{FF2B5EF4-FFF2-40B4-BE49-F238E27FC236}">
                <a16:creationId xmlns:a16="http://schemas.microsoft.com/office/drawing/2014/main" id="{38B91A60-F9F3-4511-A6BA-3DA3FD346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4" y="260351"/>
            <a:ext cx="4338637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Rectangle 5">
            <a:extLst>
              <a:ext uri="{FF2B5EF4-FFF2-40B4-BE49-F238E27FC236}">
                <a16:creationId xmlns:a16="http://schemas.microsoft.com/office/drawing/2014/main" id="{8F3723F0-FA1E-42B0-9901-F244EA57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988" y="3608389"/>
            <a:ext cx="19875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663300"/>
                </a:solidFill>
              </a:rPr>
              <a:t>MỨT BÍ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66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2049566644_a3d0fcd99b_o">
            <a:extLst>
              <a:ext uri="{FF2B5EF4-FFF2-40B4-BE49-F238E27FC236}">
                <a16:creationId xmlns:a16="http://schemas.microsoft.com/office/drawing/2014/main" id="{E709497E-703C-43FE-94C7-35D055D1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o hop">
            <a:extLst>
              <a:ext uri="{FF2B5EF4-FFF2-40B4-BE49-F238E27FC236}">
                <a16:creationId xmlns:a16="http://schemas.microsoft.com/office/drawing/2014/main" id="{059E83FD-CB2E-49B2-A364-9AC29365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D81D8831-D6AA-4F2F-AC3C-BF830C933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34575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Đóng hộp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>
            <a:extLst>
              <a:ext uri="{FF2B5EF4-FFF2-40B4-BE49-F238E27FC236}">
                <a16:creationId xmlns:a16="http://schemas.microsoft.com/office/drawing/2014/main" id="{E28E5554-E7BA-4FAB-87FC-619DDAE27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12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2" name="Text Box 6">
            <a:extLst>
              <a:ext uri="{FF2B5EF4-FFF2-40B4-BE49-F238E27FC236}">
                <a16:creationId xmlns:a16="http://schemas.microsoft.com/office/drawing/2014/main" id="{CB150E2A-502F-4851-B6E2-23BB109DC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3600" b="1">
                <a:solidFill>
                  <a:srgbClr val="9900CC"/>
                </a:solidFill>
                <a:latin typeface="Times New Roman" panose="02020603050405020304" pitchFamily="18" charset="0"/>
              </a:rPr>
              <a:t>1.Các cách bảo quản thức ăn: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  		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</a:rPr>
              <a:t>*  Phơi khô, sấy 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</a:rPr>
              <a:t>		*  Đóng hộp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</a:rPr>
              <a:t>		*  Ướp lạnh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</a:rPr>
              <a:t>		*  Ướp mặn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</a:rPr>
              <a:t>		*  Cô đặc với đường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40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0">
              <a:solidFill>
                <a:srgbClr val="990000"/>
              </a:solidFill>
            </a:endParaRPr>
          </a:p>
        </p:txBody>
      </p:sp>
      <p:sp>
        <p:nvSpPr>
          <p:cNvPr id="18436" name="Text Box 7">
            <a:extLst>
              <a:ext uri="{FF2B5EF4-FFF2-40B4-BE49-F238E27FC236}">
                <a16:creationId xmlns:a16="http://schemas.microsoft.com/office/drawing/2014/main" id="{19EEE8E7-DEEC-413A-92B1-A040CE290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2997201"/>
            <a:ext cx="64770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7" name="AutoShape 8">
            <a:extLst>
              <a:ext uri="{FF2B5EF4-FFF2-40B4-BE49-F238E27FC236}">
                <a16:creationId xmlns:a16="http://schemas.microsoft.com/office/drawing/2014/main" id="{9FF0A543-AF2D-43EF-A797-592096A39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7345363"/>
            <a:ext cx="609600" cy="152400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8438" name="AutoShape 9">
            <a:extLst>
              <a:ext uri="{FF2B5EF4-FFF2-40B4-BE49-F238E27FC236}">
                <a16:creationId xmlns:a16="http://schemas.microsoft.com/office/drawing/2014/main" id="{A9F54EB2-55EA-41AD-81B0-74B7975CB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7353300"/>
            <a:ext cx="609600" cy="152400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8439" name="AutoShape 10">
            <a:extLst>
              <a:ext uri="{FF2B5EF4-FFF2-40B4-BE49-F238E27FC236}">
                <a16:creationId xmlns:a16="http://schemas.microsoft.com/office/drawing/2014/main" id="{C3D80ED6-F278-4D29-B3C6-0A92944D7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345363"/>
            <a:ext cx="609600" cy="152400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8440" name="AutoShape 11">
            <a:extLst>
              <a:ext uri="{FF2B5EF4-FFF2-40B4-BE49-F238E27FC236}">
                <a16:creationId xmlns:a16="http://schemas.microsoft.com/office/drawing/2014/main" id="{976EE925-9FF2-47F7-B9E3-6C795B0CF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7380288"/>
            <a:ext cx="609600" cy="152400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AutoShape 3">
            <a:extLst>
              <a:ext uri="{FF2B5EF4-FFF2-40B4-BE49-F238E27FC236}">
                <a16:creationId xmlns:a16="http://schemas.microsoft.com/office/drawing/2014/main" id="{66BF2745-CD8B-4EF5-8FB5-38B41CB64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1438"/>
            <a:ext cx="9144000" cy="990600"/>
          </a:xfrm>
          <a:prstGeom prst="flowChartTerminator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38100" cap="rnd">
            <a:solidFill>
              <a:srgbClr val="CC00FF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 b="1">
              <a:latin typeface="Arial" charset="0"/>
            </a:endParaRPr>
          </a:p>
        </p:txBody>
      </p:sp>
      <p:sp>
        <p:nvSpPr>
          <p:cNvPr id="19459" name="Text Box 4">
            <a:extLst>
              <a:ext uri="{FF2B5EF4-FFF2-40B4-BE49-F238E27FC236}">
                <a16:creationId xmlns:a16="http://schemas.microsoft.com/office/drawing/2014/main" id="{E40F708D-9174-4901-AC4D-6FFFB0F25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0038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Nối ô chữ ở cột A với ô chữ ở cột B cho phù hợp</a:t>
            </a:r>
          </a:p>
        </p:txBody>
      </p:sp>
      <p:sp>
        <p:nvSpPr>
          <p:cNvPr id="19460" name="Oval 5">
            <a:extLst>
              <a:ext uri="{FF2B5EF4-FFF2-40B4-BE49-F238E27FC236}">
                <a16:creationId xmlns:a16="http://schemas.microsoft.com/office/drawing/2014/main" id="{B55B96D1-9927-4774-9556-75FF9D6C2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6" y="1557338"/>
            <a:ext cx="3724275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</a:rPr>
              <a:t>Phơi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</a:rPr>
              <a:t>khô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 smtClean="0">
                <a:solidFill>
                  <a:srgbClr val="0000FF"/>
                </a:solidFill>
              </a:rPr>
              <a:t>nướng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sấy</a:t>
            </a:r>
            <a:endParaRPr lang="en-US" altLang="en-US" sz="28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19461" name="Oval 6">
            <a:extLst>
              <a:ext uri="{FF2B5EF4-FFF2-40B4-BE49-F238E27FC236}">
                <a16:creationId xmlns:a16="http://schemas.microsoft.com/office/drawing/2014/main" id="{F599CD70-BB0F-46D6-900E-99F41A65C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64" y="2924175"/>
            <a:ext cx="3652837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Ướp muối, ngâm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nước mắm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00FF"/>
              </a:solidFill>
            </a:endParaRPr>
          </a:p>
        </p:txBody>
      </p:sp>
      <p:sp>
        <p:nvSpPr>
          <p:cNvPr id="19462" name="Oval 7">
            <a:extLst>
              <a:ext uri="{FF2B5EF4-FFF2-40B4-BE49-F238E27FC236}">
                <a16:creationId xmlns:a16="http://schemas.microsoft.com/office/drawing/2014/main" id="{04F5E272-500F-4828-9A1D-460C5A822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6" y="4291013"/>
            <a:ext cx="3667125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Đóng hộp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00FF"/>
              </a:solidFill>
            </a:endParaRPr>
          </a:p>
        </p:txBody>
      </p:sp>
      <p:sp>
        <p:nvSpPr>
          <p:cNvPr id="19463" name="Oval 8">
            <a:extLst>
              <a:ext uri="{FF2B5EF4-FFF2-40B4-BE49-F238E27FC236}">
                <a16:creationId xmlns:a16="http://schemas.microsoft.com/office/drawing/2014/main" id="{746A73DD-5B32-4A82-AE7E-06D46693F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488" y="5676900"/>
            <a:ext cx="3719512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Cô đặc với đường</a:t>
            </a:r>
          </a:p>
        </p:txBody>
      </p:sp>
      <p:sp>
        <p:nvSpPr>
          <p:cNvPr id="19464" name="AutoShape 9">
            <a:extLst>
              <a:ext uri="{FF2B5EF4-FFF2-40B4-BE49-F238E27FC236}">
                <a16:creationId xmlns:a16="http://schemas.microsoft.com/office/drawing/2014/main" id="{0CB178D1-F825-4D1F-920A-5E59C9A77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981200"/>
            <a:ext cx="4114800" cy="1828800"/>
          </a:xfrm>
          <a:prstGeom prst="flowChartTerminator">
            <a:avLst/>
          </a:prstGeom>
          <a:gradFill rotWithShape="1">
            <a:gsLst>
              <a:gs pos="0">
                <a:srgbClr val="99FFCC">
                  <a:alpha val="64998"/>
                </a:srgbClr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rgbClr val="CC00FF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5" name="AutoShape 10">
            <a:extLst>
              <a:ext uri="{FF2B5EF4-FFF2-40B4-BE49-F238E27FC236}">
                <a16:creationId xmlns:a16="http://schemas.microsoft.com/office/drawing/2014/main" id="{C7F1F589-DB1A-4CBB-B418-FD20EC4A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114800"/>
            <a:ext cx="4114800" cy="1981200"/>
          </a:xfrm>
          <a:prstGeom prst="flowChartTerminator">
            <a:avLst/>
          </a:prstGeom>
          <a:gradFill rotWithShape="1">
            <a:gsLst>
              <a:gs pos="0">
                <a:srgbClr val="99FFCC">
                  <a:alpha val="64998"/>
                </a:srgbClr>
              </a:gs>
              <a:gs pos="100000">
                <a:srgbClr val="FFFF66"/>
              </a:gs>
            </a:gsLst>
            <a:lin ang="5400000" scaled="1"/>
          </a:gradFill>
          <a:ln w="38100">
            <a:solidFill>
              <a:srgbClr val="CC00FF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66" name="Text Box 11">
            <a:extLst>
              <a:ext uri="{FF2B5EF4-FFF2-40B4-BE49-F238E27FC236}">
                <a16:creationId xmlns:a16="http://schemas.microsoft.com/office/drawing/2014/main" id="{E048D2A6-3595-47D3-84B9-12255215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057400"/>
            <a:ext cx="40386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/>
              <a:t>  </a:t>
            </a:r>
            <a:r>
              <a:rPr lang="en-US" altLang="en-US" sz="2800" b="1">
                <a:solidFill>
                  <a:srgbClr val="FF0000"/>
                </a:solidFill>
              </a:rPr>
              <a:t>Làm cho vi sinh vật     không có điều kiện  hoạt động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0000"/>
              </a:solidFill>
            </a:endParaRPr>
          </a:p>
        </p:txBody>
      </p:sp>
      <p:sp>
        <p:nvSpPr>
          <p:cNvPr id="19467" name="Text Box 12">
            <a:extLst>
              <a:ext uri="{FF2B5EF4-FFF2-40B4-BE49-F238E27FC236}">
                <a16:creationId xmlns:a16="http://schemas.microsoft.com/office/drawing/2014/main" id="{A0FF5768-2F63-4E92-89A3-5398C137C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114801"/>
            <a:ext cx="38100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 </a:t>
            </a:r>
            <a:r>
              <a:rPr lang="en-US" altLang="en-US" sz="2800" b="1">
                <a:solidFill>
                  <a:srgbClr val="FF0000"/>
                </a:solidFill>
              </a:rPr>
              <a:t>Tiêu diệt vi khuẩn và ngăn không cho vi khuẩn mới xâm nhập   vào thức ăn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0000"/>
              </a:solidFill>
            </a:endParaRPr>
          </a:p>
        </p:txBody>
      </p:sp>
      <p:sp>
        <p:nvSpPr>
          <p:cNvPr id="19468" name="Text Box 13">
            <a:extLst>
              <a:ext uri="{FF2B5EF4-FFF2-40B4-BE49-F238E27FC236}">
                <a16:creationId xmlns:a16="http://schemas.microsoft.com/office/drawing/2014/main" id="{22B1BF60-E571-4AE9-AD9A-681760C5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066801"/>
            <a:ext cx="381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469" name="Text Box 14">
            <a:extLst>
              <a:ext uri="{FF2B5EF4-FFF2-40B4-BE49-F238E27FC236}">
                <a16:creationId xmlns:a16="http://schemas.microsoft.com/office/drawing/2014/main" id="{26915C7D-35F0-4048-A461-E03B23B95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0538" y="1062038"/>
            <a:ext cx="381000" cy="519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0847" name="Line 15">
            <a:extLst>
              <a:ext uri="{FF2B5EF4-FFF2-40B4-BE49-F238E27FC236}">
                <a16:creationId xmlns:a16="http://schemas.microsoft.com/office/drawing/2014/main" id="{991EA7AF-203A-4EDC-8D18-D51A3C925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133600"/>
            <a:ext cx="914400" cy="4572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0848" name="Line 16">
            <a:extLst>
              <a:ext uri="{FF2B5EF4-FFF2-40B4-BE49-F238E27FC236}">
                <a16:creationId xmlns:a16="http://schemas.microsoft.com/office/drawing/2014/main" id="{FE9B1738-1F28-4D8C-ACF5-8A6D10E608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3200400"/>
            <a:ext cx="990600" cy="2286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0849" name="Line 17">
            <a:extLst>
              <a:ext uri="{FF2B5EF4-FFF2-40B4-BE49-F238E27FC236}">
                <a16:creationId xmlns:a16="http://schemas.microsoft.com/office/drawing/2014/main" id="{67716711-884A-47A3-AADC-B64B7651AC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3505200"/>
            <a:ext cx="1219200" cy="25908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0850" name="Line 18">
            <a:extLst>
              <a:ext uri="{FF2B5EF4-FFF2-40B4-BE49-F238E27FC236}">
                <a16:creationId xmlns:a16="http://schemas.microsoft.com/office/drawing/2014/main" id="{B1B1C681-D27B-42C8-8353-1A7971268B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4800600"/>
            <a:ext cx="10668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2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0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Google Shape;10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82156" y="5197267"/>
            <a:ext cx="2912966" cy="215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7868" y="-285994"/>
            <a:ext cx="4276465" cy="3887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8" name="Google Shape;1098;p43"/>
          <p:cNvGrpSpPr/>
          <p:nvPr/>
        </p:nvGrpSpPr>
        <p:grpSpPr>
          <a:xfrm>
            <a:off x="9050564" y="-74748"/>
            <a:ext cx="3158669" cy="4640771"/>
            <a:chOff x="3400825" y="3407575"/>
            <a:chExt cx="718925" cy="1056225"/>
          </a:xfrm>
        </p:grpSpPr>
        <p:sp>
          <p:nvSpPr>
            <p:cNvPr id="1099" name="Google Shape;1099;p43"/>
            <p:cNvSpPr/>
            <p:nvPr/>
          </p:nvSpPr>
          <p:spPr>
            <a:xfrm>
              <a:off x="3765100" y="4364725"/>
              <a:ext cx="24475" cy="39500"/>
            </a:xfrm>
            <a:custGeom>
              <a:avLst/>
              <a:gdLst/>
              <a:ahLst/>
              <a:cxnLst/>
              <a:rect l="l" t="t" r="r" b="b"/>
              <a:pathLst>
                <a:path w="979" h="1580" extrusionOk="0">
                  <a:moveTo>
                    <a:pt x="306" y="1"/>
                  </a:moveTo>
                  <a:cubicBezTo>
                    <a:pt x="774" y="326"/>
                    <a:pt x="978" y="663"/>
                    <a:pt x="876" y="1131"/>
                  </a:cubicBezTo>
                  <a:cubicBezTo>
                    <a:pt x="815" y="1416"/>
                    <a:pt x="632" y="1579"/>
                    <a:pt x="428" y="1548"/>
                  </a:cubicBezTo>
                  <a:cubicBezTo>
                    <a:pt x="174" y="1518"/>
                    <a:pt x="1" y="1315"/>
                    <a:pt x="52" y="1019"/>
                  </a:cubicBezTo>
                  <a:cubicBezTo>
                    <a:pt x="93" y="704"/>
                    <a:pt x="204" y="388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0" name="Google Shape;1100;p43"/>
            <p:cNvSpPr/>
            <p:nvPr/>
          </p:nvSpPr>
          <p:spPr>
            <a:xfrm>
              <a:off x="3762300" y="4361400"/>
              <a:ext cx="30825" cy="45600"/>
            </a:xfrm>
            <a:custGeom>
              <a:avLst/>
              <a:gdLst/>
              <a:ahLst/>
              <a:cxnLst/>
              <a:rect l="l" t="t" r="r" b="b"/>
              <a:pathLst>
                <a:path w="1233" h="1824" extrusionOk="0">
                  <a:moveTo>
                    <a:pt x="500" y="368"/>
                  </a:moveTo>
                  <a:cubicBezTo>
                    <a:pt x="816" y="622"/>
                    <a:pt x="927" y="887"/>
                    <a:pt x="846" y="1233"/>
                  </a:cubicBezTo>
                  <a:cubicBezTo>
                    <a:pt x="808" y="1423"/>
                    <a:pt x="717" y="1551"/>
                    <a:pt x="589" y="1551"/>
                  </a:cubicBezTo>
                  <a:cubicBezTo>
                    <a:pt x="580" y="1551"/>
                    <a:pt x="570" y="1551"/>
                    <a:pt x="561" y="1549"/>
                  </a:cubicBezTo>
                  <a:cubicBezTo>
                    <a:pt x="469" y="1539"/>
                    <a:pt x="398" y="1498"/>
                    <a:pt x="347" y="1437"/>
                  </a:cubicBezTo>
                  <a:cubicBezTo>
                    <a:pt x="296" y="1366"/>
                    <a:pt x="286" y="1274"/>
                    <a:pt x="296" y="1172"/>
                  </a:cubicBezTo>
                  <a:cubicBezTo>
                    <a:pt x="327" y="969"/>
                    <a:pt x="388" y="755"/>
                    <a:pt x="449" y="521"/>
                  </a:cubicBezTo>
                  <a:cubicBezTo>
                    <a:pt x="469" y="470"/>
                    <a:pt x="479" y="419"/>
                    <a:pt x="500" y="368"/>
                  </a:cubicBezTo>
                  <a:close/>
                  <a:moveTo>
                    <a:pt x="414" y="0"/>
                  </a:moveTo>
                  <a:cubicBezTo>
                    <a:pt x="398" y="0"/>
                    <a:pt x="383" y="4"/>
                    <a:pt x="368" y="11"/>
                  </a:cubicBezTo>
                  <a:cubicBezTo>
                    <a:pt x="327" y="22"/>
                    <a:pt x="286" y="63"/>
                    <a:pt x="275" y="103"/>
                  </a:cubicBezTo>
                  <a:cubicBezTo>
                    <a:pt x="245" y="226"/>
                    <a:pt x="214" y="337"/>
                    <a:pt x="184" y="450"/>
                  </a:cubicBezTo>
                  <a:cubicBezTo>
                    <a:pt x="113" y="683"/>
                    <a:pt x="51" y="908"/>
                    <a:pt x="21" y="1132"/>
                  </a:cubicBezTo>
                  <a:cubicBezTo>
                    <a:pt x="1" y="1315"/>
                    <a:pt x="31" y="1478"/>
                    <a:pt x="133" y="1600"/>
                  </a:cubicBezTo>
                  <a:cubicBezTo>
                    <a:pt x="214" y="1722"/>
                    <a:pt x="357" y="1804"/>
                    <a:pt x="520" y="1824"/>
                  </a:cubicBezTo>
                  <a:lnTo>
                    <a:pt x="592" y="1824"/>
                  </a:lnTo>
                  <a:cubicBezTo>
                    <a:pt x="836" y="1824"/>
                    <a:pt x="1049" y="1620"/>
                    <a:pt x="1121" y="1294"/>
                  </a:cubicBezTo>
                  <a:cubicBezTo>
                    <a:pt x="1233" y="785"/>
                    <a:pt x="1029" y="378"/>
                    <a:pt x="490" y="22"/>
                  </a:cubicBezTo>
                  <a:cubicBezTo>
                    <a:pt x="464" y="9"/>
                    <a:pt x="439" y="0"/>
                    <a:pt x="4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1" name="Google Shape;1101;p43"/>
            <p:cNvSpPr/>
            <p:nvPr/>
          </p:nvSpPr>
          <p:spPr>
            <a:xfrm>
              <a:off x="3853700" y="4354300"/>
              <a:ext cx="30050" cy="30075"/>
            </a:xfrm>
            <a:custGeom>
              <a:avLst/>
              <a:gdLst/>
              <a:ahLst/>
              <a:cxnLst/>
              <a:rect l="l" t="t" r="r" b="b"/>
              <a:pathLst>
                <a:path w="1202" h="1203" extrusionOk="0">
                  <a:moveTo>
                    <a:pt x="51" y="1"/>
                  </a:moveTo>
                  <a:cubicBezTo>
                    <a:pt x="499" y="153"/>
                    <a:pt x="896" y="295"/>
                    <a:pt x="1110" y="693"/>
                  </a:cubicBezTo>
                  <a:cubicBezTo>
                    <a:pt x="1171" y="815"/>
                    <a:pt x="1202" y="1039"/>
                    <a:pt x="1131" y="1110"/>
                  </a:cubicBezTo>
                  <a:cubicBezTo>
                    <a:pt x="1059" y="1192"/>
                    <a:pt x="846" y="1202"/>
                    <a:pt x="713" y="1171"/>
                  </a:cubicBezTo>
                  <a:cubicBezTo>
                    <a:pt x="326" y="1069"/>
                    <a:pt x="0" y="510"/>
                    <a:pt x="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2" name="Google Shape;1102;p43"/>
            <p:cNvSpPr/>
            <p:nvPr/>
          </p:nvSpPr>
          <p:spPr>
            <a:xfrm>
              <a:off x="3850125" y="4350825"/>
              <a:ext cx="37700" cy="36600"/>
            </a:xfrm>
            <a:custGeom>
              <a:avLst/>
              <a:gdLst/>
              <a:ahLst/>
              <a:cxnLst/>
              <a:rect l="l" t="t" r="r" b="b"/>
              <a:pathLst>
                <a:path w="1508" h="1464" extrusionOk="0">
                  <a:moveTo>
                    <a:pt x="337" y="333"/>
                  </a:moveTo>
                  <a:cubicBezTo>
                    <a:pt x="704" y="465"/>
                    <a:pt x="968" y="608"/>
                    <a:pt x="1131" y="903"/>
                  </a:cubicBezTo>
                  <a:cubicBezTo>
                    <a:pt x="1172" y="984"/>
                    <a:pt x="1182" y="1127"/>
                    <a:pt x="1172" y="1158"/>
                  </a:cubicBezTo>
                  <a:cubicBezTo>
                    <a:pt x="1152" y="1177"/>
                    <a:pt x="1084" y="1193"/>
                    <a:pt x="1008" y="1193"/>
                  </a:cubicBezTo>
                  <a:cubicBezTo>
                    <a:pt x="968" y="1193"/>
                    <a:pt x="926" y="1189"/>
                    <a:pt x="887" y="1178"/>
                  </a:cubicBezTo>
                  <a:cubicBezTo>
                    <a:pt x="611" y="1106"/>
                    <a:pt x="367" y="720"/>
                    <a:pt x="337" y="333"/>
                  </a:cubicBezTo>
                  <a:close/>
                  <a:moveTo>
                    <a:pt x="191" y="1"/>
                  </a:moveTo>
                  <a:cubicBezTo>
                    <a:pt x="165" y="1"/>
                    <a:pt x="139" y="8"/>
                    <a:pt x="113" y="27"/>
                  </a:cubicBezTo>
                  <a:cubicBezTo>
                    <a:pt x="82" y="48"/>
                    <a:pt x="62" y="88"/>
                    <a:pt x="52" y="129"/>
                  </a:cubicBezTo>
                  <a:cubicBezTo>
                    <a:pt x="1" y="699"/>
                    <a:pt x="367" y="1321"/>
                    <a:pt x="815" y="1443"/>
                  </a:cubicBezTo>
                  <a:cubicBezTo>
                    <a:pt x="866" y="1463"/>
                    <a:pt x="937" y="1463"/>
                    <a:pt x="1009" y="1463"/>
                  </a:cubicBezTo>
                  <a:cubicBezTo>
                    <a:pt x="1141" y="1463"/>
                    <a:pt x="1294" y="1432"/>
                    <a:pt x="1376" y="1341"/>
                  </a:cubicBezTo>
                  <a:cubicBezTo>
                    <a:pt x="1508" y="1199"/>
                    <a:pt x="1437" y="893"/>
                    <a:pt x="1376" y="771"/>
                  </a:cubicBezTo>
                  <a:cubicBezTo>
                    <a:pt x="1121" y="312"/>
                    <a:pt x="652" y="149"/>
                    <a:pt x="235" y="7"/>
                  </a:cubicBezTo>
                  <a:cubicBezTo>
                    <a:pt x="220" y="3"/>
                    <a:pt x="206" y="1"/>
                    <a:pt x="1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3" name="Google Shape;1103;p43"/>
            <p:cNvSpPr/>
            <p:nvPr/>
          </p:nvSpPr>
          <p:spPr>
            <a:xfrm>
              <a:off x="3665075" y="4352275"/>
              <a:ext cx="25200" cy="33625"/>
            </a:xfrm>
            <a:custGeom>
              <a:avLst/>
              <a:gdLst/>
              <a:ahLst/>
              <a:cxnLst/>
              <a:rect l="l" t="t" r="r" b="b"/>
              <a:pathLst>
                <a:path w="1008" h="1345" extrusionOk="0">
                  <a:moveTo>
                    <a:pt x="0" y="1211"/>
                  </a:moveTo>
                  <a:cubicBezTo>
                    <a:pt x="0" y="631"/>
                    <a:pt x="265" y="234"/>
                    <a:pt x="804" y="0"/>
                  </a:cubicBezTo>
                  <a:cubicBezTo>
                    <a:pt x="1008" y="387"/>
                    <a:pt x="886" y="723"/>
                    <a:pt x="672" y="1048"/>
                  </a:cubicBezTo>
                  <a:cubicBezTo>
                    <a:pt x="489" y="1313"/>
                    <a:pt x="265" y="1344"/>
                    <a:pt x="0" y="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4" name="Google Shape;1104;p43"/>
            <p:cNvSpPr/>
            <p:nvPr/>
          </p:nvSpPr>
          <p:spPr>
            <a:xfrm>
              <a:off x="3661500" y="4348750"/>
              <a:ext cx="33125" cy="39175"/>
            </a:xfrm>
            <a:custGeom>
              <a:avLst/>
              <a:gdLst/>
              <a:ahLst/>
              <a:cxnLst/>
              <a:rect l="l" t="t" r="r" b="b"/>
              <a:pathLst>
                <a:path w="1325" h="1567" extrusionOk="0">
                  <a:moveTo>
                    <a:pt x="876" y="324"/>
                  </a:moveTo>
                  <a:cubicBezTo>
                    <a:pt x="958" y="569"/>
                    <a:pt x="897" y="813"/>
                    <a:pt x="703" y="1108"/>
                  </a:cubicBezTo>
                  <a:cubicBezTo>
                    <a:pt x="622" y="1227"/>
                    <a:pt x="529" y="1286"/>
                    <a:pt x="418" y="1286"/>
                  </a:cubicBezTo>
                  <a:cubicBezTo>
                    <a:pt x="377" y="1286"/>
                    <a:pt x="333" y="1278"/>
                    <a:pt x="286" y="1261"/>
                  </a:cubicBezTo>
                  <a:cubicBezTo>
                    <a:pt x="306" y="823"/>
                    <a:pt x="499" y="528"/>
                    <a:pt x="876" y="324"/>
                  </a:cubicBezTo>
                  <a:close/>
                  <a:moveTo>
                    <a:pt x="944" y="1"/>
                  </a:moveTo>
                  <a:cubicBezTo>
                    <a:pt x="928" y="1"/>
                    <a:pt x="912" y="3"/>
                    <a:pt x="897" y="8"/>
                  </a:cubicBezTo>
                  <a:cubicBezTo>
                    <a:pt x="306" y="263"/>
                    <a:pt x="1" y="711"/>
                    <a:pt x="1" y="1352"/>
                  </a:cubicBezTo>
                  <a:cubicBezTo>
                    <a:pt x="1" y="1404"/>
                    <a:pt x="31" y="1454"/>
                    <a:pt x="82" y="1475"/>
                  </a:cubicBezTo>
                  <a:cubicBezTo>
                    <a:pt x="214" y="1536"/>
                    <a:pt x="327" y="1567"/>
                    <a:pt x="428" y="1567"/>
                  </a:cubicBezTo>
                  <a:cubicBezTo>
                    <a:pt x="662" y="1567"/>
                    <a:pt x="825" y="1414"/>
                    <a:pt x="927" y="1261"/>
                  </a:cubicBezTo>
                  <a:cubicBezTo>
                    <a:pt x="1110" y="996"/>
                    <a:pt x="1324" y="569"/>
                    <a:pt x="1069" y="80"/>
                  </a:cubicBezTo>
                  <a:cubicBezTo>
                    <a:pt x="1047" y="26"/>
                    <a:pt x="994" y="1"/>
                    <a:pt x="9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3653350" y="4270300"/>
              <a:ext cx="242375" cy="193500"/>
            </a:xfrm>
            <a:custGeom>
              <a:avLst/>
              <a:gdLst/>
              <a:ahLst/>
              <a:cxnLst/>
              <a:rect l="l" t="t" r="r" b="b"/>
              <a:pathLst>
                <a:path w="9695" h="7740" extrusionOk="0">
                  <a:moveTo>
                    <a:pt x="8513" y="3044"/>
                  </a:moveTo>
                  <a:cubicBezTo>
                    <a:pt x="8666" y="3157"/>
                    <a:pt x="8799" y="3269"/>
                    <a:pt x="8951" y="3340"/>
                  </a:cubicBezTo>
                  <a:cubicBezTo>
                    <a:pt x="9287" y="3503"/>
                    <a:pt x="9440" y="3798"/>
                    <a:pt x="9541" y="4114"/>
                  </a:cubicBezTo>
                  <a:cubicBezTo>
                    <a:pt x="9695" y="4633"/>
                    <a:pt x="9328" y="5051"/>
                    <a:pt x="8799" y="4949"/>
                  </a:cubicBezTo>
                  <a:cubicBezTo>
                    <a:pt x="8534" y="4898"/>
                    <a:pt x="8289" y="4745"/>
                    <a:pt x="7973" y="4623"/>
                  </a:cubicBezTo>
                  <a:cubicBezTo>
                    <a:pt x="7851" y="5438"/>
                    <a:pt x="7821" y="6283"/>
                    <a:pt x="7770" y="7128"/>
                  </a:cubicBezTo>
                  <a:cubicBezTo>
                    <a:pt x="6874" y="7708"/>
                    <a:pt x="5886" y="7739"/>
                    <a:pt x="4878" y="7647"/>
                  </a:cubicBezTo>
                  <a:cubicBezTo>
                    <a:pt x="4135" y="7576"/>
                    <a:pt x="3381" y="7484"/>
                    <a:pt x="2638" y="7362"/>
                  </a:cubicBezTo>
                  <a:cubicBezTo>
                    <a:pt x="2282" y="7311"/>
                    <a:pt x="1936" y="7169"/>
                    <a:pt x="1549" y="7056"/>
                  </a:cubicBezTo>
                  <a:cubicBezTo>
                    <a:pt x="1497" y="6262"/>
                    <a:pt x="1457" y="5499"/>
                    <a:pt x="1416" y="4684"/>
                  </a:cubicBezTo>
                  <a:cubicBezTo>
                    <a:pt x="1284" y="4755"/>
                    <a:pt x="1171" y="4827"/>
                    <a:pt x="1060" y="4888"/>
                  </a:cubicBezTo>
                  <a:cubicBezTo>
                    <a:pt x="795" y="5051"/>
                    <a:pt x="510" y="5051"/>
                    <a:pt x="266" y="4888"/>
                  </a:cubicBezTo>
                  <a:cubicBezTo>
                    <a:pt x="1" y="4725"/>
                    <a:pt x="11" y="4409"/>
                    <a:pt x="103" y="4175"/>
                  </a:cubicBezTo>
                  <a:cubicBezTo>
                    <a:pt x="266" y="3778"/>
                    <a:pt x="499" y="3411"/>
                    <a:pt x="734" y="2974"/>
                  </a:cubicBezTo>
                  <a:cubicBezTo>
                    <a:pt x="683" y="2892"/>
                    <a:pt x="571" y="2739"/>
                    <a:pt x="479" y="2576"/>
                  </a:cubicBezTo>
                  <a:cubicBezTo>
                    <a:pt x="103" y="1996"/>
                    <a:pt x="204" y="1304"/>
                    <a:pt x="703" y="825"/>
                  </a:cubicBezTo>
                  <a:cubicBezTo>
                    <a:pt x="1212" y="336"/>
                    <a:pt x="1864" y="163"/>
                    <a:pt x="2526" y="122"/>
                  </a:cubicBezTo>
                  <a:cubicBezTo>
                    <a:pt x="3900" y="51"/>
                    <a:pt x="5285" y="0"/>
                    <a:pt x="6660" y="234"/>
                  </a:cubicBezTo>
                  <a:cubicBezTo>
                    <a:pt x="7322" y="347"/>
                    <a:pt x="7902" y="621"/>
                    <a:pt x="8371" y="1080"/>
                  </a:cubicBezTo>
                  <a:cubicBezTo>
                    <a:pt x="8799" y="1487"/>
                    <a:pt x="8900" y="2016"/>
                    <a:pt x="8697" y="2576"/>
                  </a:cubicBezTo>
                  <a:cubicBezTo>
                    <a:pt x="8656" y="2729"/>
                    <a:pt x="8584" y="2872"/>
                    <a:pt x="8513" y="3044"/>
                  </a:cubicBezTo>
                  <a:close/>
                  <a:moveTo>
                    <a:pt x="2424" y="519"/>
                  </a:moveTo>
                  <a:cubicBezTo>
                    <a:pt x="1895" y="591"/>
                    <a:pt x="1395" y="733"/>
                    <a:pt x="1009" y="1141"/>
                  </a:cubicBezTo>
                  <a:cubicBezTo>
                    <a:pt x="459" y="1711"/>
                    <a:pt x="581" y="2291"/>
                    <a:pt x="1060" y="2637"/>
                  </a:cubicBezTo>
                  <a:cubicBezTo>
                    <a:pt x="1467" y="2933"/>
                    <a:pt x="1986" y="3187"/>
                    <a:pt x="2475" y="3248"/>
                  </a:cubicBezTo>
                  <a:cubicBezTo>
                    <a:pt x="3585" y="3391"/>
                    <a:pt x="4705" y="3411"/>
                    <a:pt x="5825" y="3462"/>
                  </a:cubicBezTo>
                  <a:cubicBezTo>
                    <a:pt x="6457" y="3503"/>
                    <a:pt x="7077" y="3452"/>
                    <a:pt x="7678" y="3187"/>
                  </a:cubicBezTo>
                  <a:cubicBezTo>
                    <a:pt x="8503" y="2831"/>
                    <a:pt x="8686" y="1731"/>
                    <a:pt x="7973" y="1191"/>
                  </a:cubicBezTo>
                  <a:cubicBezTo>
                    <a:pt x="7648" y="947"/>
                    <a:pt x="7251" y="693"/>
                    <a:pt x="6864" y="632"/>
                  </a:cubicBezTo>
                  <a:cubicBezTo>
                    <a:pt x="5866" y="478"/>
                    <a:pt x="4848" y="428"/>
                    <a:pt x="3839" y="336"/>
                  </a:cubicBezTo>
                  <a:moveTo>
                    <a:pt x="5846" y="7230"/>
                  </a:moveTo>
                  <a:cubicBezTo>
                    <a:pt x="6283" y="7280"/>
                    <a:pt x="6324" y="7280"/>
                    <a:pt x="6334" y="6945"/>
                  </a:cubicBezTo>
                  <a:cubicBezTo>
                    <a:pt x="6385" y="5997"/>
                    <a:pt x="6405" y="5061"/>
                    <a:pt x="6416" y="4124"/>
                  </a:cubicBezTo>
                  <a:cubicBezTo>
                    <a:pt x="6416" y="3839"/>
                    <a:pt x="6344" y="3818"/>
                    <a:pt x="5846" y="3879"/>
                  </a:cubicBezTo>
                  <a:close/>
                  <a:moveTo>
                    <a:pt x="3860" y="7148"/>
                  </a:moveTo>
                  <a:cubicBezTo>
                    <a:pt x="4165" y="7189"/>
                    <a:pt x="4409" y="7219"/>
                    <a:pt x="4705" y="7250"/>
                  </a:cubicBezTo>
                  <a:cubicBezTo>
                    <a:pt x="4705" y="6792"/>
                    <a:pt x="4726" y="6384"/>
                    <a:pt x="4695" y="5988"/>
                  </a:cubicBezTo>
                  <a:cubicBezTo>
                    <a:pt x="4685" y="5855"/>
                    <a:pt x="4603" y="5672"/>
                    <a:pt x="4491" y="5601"/>
                  </a:cubicBezTo>
                  <a:cubicBezTo>
                    <a:pt x="4104" y="5346"/>
                    <a:pt x="4074" y="4979"/>
                    <a:pt x="4155" y="4592"/>
                  </a:cubicBezTo>
                  <a:cubicBezTo>
                    <a:pt x="4206" y="4338"/>
                    <a:pt x="4308" y="4094"/>
                    <a:pt x="4389" y="3818"/>
                  </a:cubicBezTo>
                  <a:cubicBezTo>
                    <a:pt x="4298" y="3788"/>
                    <a:pt x="4216" y="3747"/>
                    <a:pt x="4135" y="3737"/>
                  </a:cubicBezTo>
                  <a:cubicBezTo>
                    <a:pt x="4063" y="3727"/>
                    <a:pt x="3992" y="3747"/>
                    <a:pt x="3860" y="3747"/>
                  </a:cubicBezTo>
                  <a:close/>
                  <a:moveTo>
                    <a:pt x="3045" y="3686"/>
                  </a:moveTo>
                  <a:cubicBezTo>
                    <a:pt x="3086" y="4847"/>
                    <a:pt x="3126" y="5936"/>
                    <a:pt x="3167" y="7036"/>
                  </a:cubicBezTo>
                  <a:cubicBezTo>
                    <a:pt x="3289" y="7067"/>
                    <a:pt x="3402" y="7097"/>
                    <a:pt x="3544" y="7128"/>
                  </a:cubicBezTo>
                  <a:cubicBezTo>
                    <a:pt x="3737" y="5977"/>
                    <a:pt x="3615" y="4857"/>
                    <a:pt x="3646" y="3717"/>
                  </a:cubicBezTo>
                  <a:cubicBezTo>
                    <a:pt x="3422" y="3707"/>
                    <a:pt x="3269" y="3696"/>
                    <a:pt x="3045" y="3686"/>
                  </a:cubicBezTo>
                  <a:close/>
                  <a:moveTo>
                    <a:pt x="2882" y="6955"/>
                  </a:moveTo>
                  <a:lnTo>
                    <a:pt x="2882" y="6049"/>
                  </a:lnTo>
                  <a:cubicBezTo>
                    <a:pt x="2862" y="5356"/>
                    <a:pt x="2852" y="4664"/>
                    <a:pt x="2801" y="3961"/>
                  </a:cubicBezTo>
                  <a:cubicBezTo>
                    <a:pt x="2780" y="3615"/>
                    <a:pt x="2719" y="3605"/>
                    <a:pt x="2312" y="3686"/>
                  </a:cubicBezTo>
                  <a:cubicBezTo>
                    <a:pt x="2343" y="4766"/>
                    <a:pt x="2384" y="5855"/>
                    <a:pt x="2414" y="6955"/>
                  </a:cubicBezTo>
                  <a:close/>
                  <a:moveTo>
                    <a:pt x="7129" y="6945"/>
                  </a:moveTo>
                  <a:cubicBezTo>
                    <a:pt x="7505" y="6486"/>
                    <a:pt x="7709" y="4124"/>
                    <a:pt x="7525" y="3615"/>
                  </a:cubicBezTo>
                  <a:cubicBezTo>
                    <a:pt x="7271" y="3594"/>
                    <a:pt x="7251" y="3778"/>
                    <a:pt x="7240" y="3951"/>
                  </a:cubicBezTo>
                  <a:cubicBezTo>
                    <a:pt x="7210" y="4664"/>
                    <a:pt x="7169" y="5377"/>
                    <a:pt x="7138" y="6089"/>
                  </a:cubicBezTo>
                  <a:cubicBezTo>
                    <a:pt x="7118" y="6375"/>
                    <a:pt x="7129" y="6660"/>
                    <a:pt x="7129" y="6945"/>
                  </a:cubicBezTo>
                  <a:close/>
                  <a:moveTo>
                    <a:pt x="7027" y="3818"/>
                  </a:moveTo>
                  <a:cubicBezTo>
                    <a:pt x="6579" y="3727"/>
                    <a:pt x="6609" y="4012"/>
                    <a:pt x="6609" y="4216"/>
                  </a:cubicBezTo>
                  <a:cubicBezTo>
                    <a:pt x="6609" y="5142"/>
                    <a:pt x="6629" y="6069"/>
                    <a:pt x="6640" y="6995"/>
                  </a:cubicBezTo>
                  <a:cubicBezTo>
                    <a:pt x="6640" y="7056"/>
                    <a:pt x="6681" y="7108"/>
                    <a:pt x="6701" y="7169"/>
                  </a:cubicBezTo>
                  <a:cubicBezTo>
                    <a:pt x="6751" y="7158"/>
                    <a:pt x="6803" y="7158"/>
                    <a:pt x="6864" y="7158"/>
                  </a:cubicBezTo>
                  <a:cubicBezTo>
                    <a:pt x="6996" y="6069"/>
                    <a:pt x="6894" y="4949"/>
                    <a:pt x="7027" y="3818"/>
                  </a:cubicBezTo>
                  <a:close/>
                  <a:moveTo>
                    <a:pt x="2108" y="6802"/>
                  </a:moveTo>
                  <a:cubicBezTo>
                    <a:pt x="2139" y="6395"/>
                    <a:pt x="2180" y="6038"/>
                    <a:pt x="2180" y="5682"/>
                  </a:cubicBezTo>
                  <a:cubicBezTo>
                    <a:pt x="2180" y="5295"/>
                    <a:pt x="2160" y="4908"/>
                    <a:pt x="2108" y="4531"/>
                  </a:cubicBezTo>
                  <a:cubicBezTo>
                    <a:pt x="2067" y="4196"/>
                    <a:pt x="2230" y="3809"/>
                    <a:pt x="1843" y="3452"/>
                  </a:cubicBezTo>
                  <a:cubicBezTo>
                    <a:pt x="1681" y="4592"/>
                    <a:pt x="1813" y="5641"/>
                    <a:pt x="1945" y="6690"/>
                  </a:cubicBezTo>
                  <a:cubicBezTo>
                    <a:pt x="1956" y="6731"/>
                    <a:pt x="2037" y="6751"/>
                    <a:pt x="2108" y="6802"/>
                  </a:cubicBezTo>
                  <a:close/>
                  <a:moveTo>
                    <a:pt x="5540" y="7372"/>
                  </a:moveTo>
                  <a:lnTo>
                    <a:pt x="5540" y="5417"/>
                  </a:lnTo>
                  <a:cubicBezTo>
                    <a:pt x="5336" y="5570"/>
                    <a:pt x="5143" y="5712"/>
                    <a:pt x="4970" y="5845"/>
                  </a:cubicBezTo>
                  <a:lnTo>
                    <a:pt x="4970" y="7260"/>
                  </a:lnTo>
                  <a:cubicBezTo>
                    <a:pt x="5163" y="7301"/>
                    <a:pt x="5306" y="7332"/>
                    <a:pt x="5540" y="7372"/>
                  </a:cubicBezTo>
                  <a:close/>
                  <a:moveTo>
                    <a:pt x="4776" y="3778"/>
                  </a:moveTo>
                  <a:cubicBezTo>
                    <a:pt x="4674" y="4165"/>
                    <a:pt x="4563" y="4481"/>
                    <a:pt x="4522" y="4796"/>
                  </a:cubicBezTo>
                  <a:cubicBezTo>
                    <a:pt x="4471" y="5092"/>
                    <a:pt x="4644" y="5295"/>
                    <a:pt x="4898" y="5325"/>
                  </a:cubicBezTo>
                  <a:cubicBezTo>
                    <a:pt x="5102" y="5356"/>
                    <a:pt x="5285" y="5193"/>
                    <a:pt x="5346" y="4908"/>
                  </a:cubicBezTo>
                  <a:cubicBezTo>
                    <a:pt x="5448" y="4440"/>
                    <a:pt x="5244" y="4103"/>
                    <a:pt x="4776" y="3778"/>
                  </a:cubicBezTo>
                  <a:close/>
                  <a:moveTo>
                    <a:pt x="8065" y="3361"/>
                  </a:moveTo>
                  <a:cubicBezTo>
                    <a:pt x="8014" y="3870"/>
                    <a:pt x="8340" y="4429"/>
                    <a:pt x="8727" y="4531"/>
                  </a:cubicBezTo>
                  <a:cubicBezTo>
                    <a:pt x="8860" y="4562"/>
                    <a:pt x="9073" y="4552"/>
                    <a:pt x="9145" y="4470"/>
                  </a:cubicBezTo>
                  <a:cubicBezTo>
                    <a:pt x="9216" y="4399"/>
                    <a:pt x="9185" y="4175"/>
                    <a:pt x="9124" y="4053"/>
                  </a:cubicBezTo>
                  <a:cubicBezTo>
                    <a:pt x="8910" y="3655"/>
                    <a:pt x="8513" y="3513"/>
                    <a:pt x="8065" y="3361"/>
                  </a:cubicBezTo>
                  <a:close/>
                  <a:moveTo>
                    <a:pt x="469" y="4490"/>
                  </a:moveTo>
                  <a:cubicBezTo>
                    <a:pt x="734" y="4623"/>
                    <a:pt x="958" y="4592"/>
                    <a:pt x="1141" y="4327"/>
                  </a:cubicBezTo>
                  <a:cubicBezTo>
                    <a:pt x="1355" y="4002"/>
                    <a:pt x="1477" y="3666"/>
                    <a:pt x="1273" y="3279"/>
                  </a:cubicBezTo>
                  <a:cubicBezTo>
                    <a:pt x="734" y="3513"/>
                    <a:pt x="469" y="3910"/>
                    <a:pt x="469" y="44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3681350" y="4288350"/>
              <a:ext cx="177200" cy="60375"/>
            </a:xfrm>
            <a:custGeom>
              <a:avLst/>
              <a:gdLst/>
              <a:ahLst/>
              <a:cxnLst/>
              <a:rect l="l" t="t" r="r" b="b"/>
              <a:pathLst>
                <a:path w="7088" h="2415" extrusionOk="0">
                  <a:moveTo>
                    <a:pt x="2954" y="1"/>
                  </a:moveTo>
                  <a:cubicBezTo>
                    <a:pt x="3636" y="32"/>
                    <a:pt x="4318" y="42"/>
                    <a:pt x="5000" y="113"/>
                  </a:cubicBezTo>
                  <a:cubicBezTo>
                    <a:pt x="5672" y="184"/>
                    <a:pt x="6304" y="388"/>
                    <a:pt x="6721" y="989"/>
                  </a:cubicBezTo>
                  <a:cubicBezTo>
                    <a:pt x="7088" y="1508"/>
                    <a:pt x="7007" y="1885"/>
                    <a:pt x="6416" y="2089"/>
                  </a:cubicBezTo>
                  <a:cubicBezTo>
                    <a:pt x="5988" y="2221"/>
                    <a:pt x="5530" y="2272"/>
                    <a:pt x="5072" y="2313"/>
                  </a:cubicBezTo>
                  <a:cubicBezTo>
                    <a:pt x="3809" y="2415"/>
                    <a:pt x="2556" y="2353"/>
                    <a:pt x="1304" y="2109"/>
                  </a:cubicBezTo>
                  <a:cubicBezTo>
                    <a:pt x="938" y="2037"/>
                    <a:pt x="551" y="2007"/>
                    <a:pt x="316" y="1610"/>
                  </a:cubicBezTo>
                  <a:cubicBezTo>
                    <a:pt x="1" y="1050"/>
                    <a:pt x="194" y="398"/>
                    <a:pt x="825" y="235"/>
                  </a:cubicBezTo>
                  <a:cubicBezTo>
                    <a:pt x="1325" y="103"/>
                    <a:pt x="1854" y="82"/>
                    <a:pt x="2373" y="32"/>
                  </a:cubicBezTo>
                  <a:cubicBezTo>
                    <a:pt x="2567" y="11"/>
                    <a:pt x="2760" y="32"/>
                    <a:pt x="2954" y="32"/>
                  </a:cubicBezTo>
                  <a:close/>
                  <a:moveTo>
                    <a:pt x="3127" y="347"/>
                  </a:moveTo>
                  <a:cubicBezTo>
                    <a:pt x="2699" y="347"/>
                    <a:pt x="2251" y="317"/>
                    <a:pt x="1823" y="358"/>
                  </a:cubicBezTo>
                  <a:cubicBezTo>
                    <a:pt x="1518" y="388"/>
                    <a:pt x="1212" y="500"/>
                    <a:pt x="907" y="582"/>
                  </a:cubicBezTo>
                  <a:cubicBezTo>
                    <a:pt x="632" y="653"/>
                    <a:pt x="551" y="908"/>
                    <a:pt x="510" y="1141"/>
                  </a:cubicBezTo>
                  <a:cubicBezTo>
                    <a:pt x="469" y="1365"/>
                    <a:pt x="632" y="1539"/>
                    <a:pt x="836" y="1630"/>
                  </a:cubicBezTo>
                  <a:cubicBezTo>
                    <a:pt x="1110" y="1742"/>
                    <a:pt x="1386" y="1844"/>
                    <a:pt x="1671" y="1905"/>
                  </a:cubicBezTo>
                  <a:cubicBezTo>
                    <a:pt x="2974" y="2150"/>
                    <a:pt x="4287" y="2109"/>
                    <a:pt x="5591" y="1997"/>
                  </a:cubicBezTo>
                  <a:cubicBezTo>
                    <a:pt x="5855" y="1976"/>
                    <a:pt x="6110" y="1895"/>
                    <a:pt x="6355" y="1793"/>
                  </a:cubicBezTo>
                  <a:cubicBezTo>
                    <a:pt x="6681" y="1661"/>
                    <a:pt x="6721" y="1406"/>
                    <a:pt x="6487" y="1132"/>
                  </a:cubicBezTo>
                  <a:cubicBezTo>
                    <a:pt x="6242" y="846"/>
                    <a:pt x="5937" y="653"/>
                    <a:pt x="5581" y="541"/>
                  </a:cubicBezTo>
                  <a:cubicBezTo>
                    <a:pt x="4776" y="297"/>
                    <a:pt x="3952" y="337"/>
                    <a:pt x="3127" y="3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7" name="Google Shape;1107;p43"/>
            <p:cNvSpPr/>
            <p:nvPr/>
          </p:nvSpPr>
          <p:spPr>
            <a:xfrm>
              <a:off x="3400825" y="3407575"/>
              <a:ext cx="718925" cy="787900"/>
            </a:xfrm>
            <a:custGeom>
              <a:avLst/>
              <a:gdLst/>
              <a:ahLst/>
              <a:cxnLst/>
              <a:rect l="l" t="t" r="r" b="b"/>
              <a:pathLst>
                <a:path w="28757" h="31516" extrusionOk="0">
                  <a:moveTo>
                    <a:pt x="14440" y="1568"/>
                  </a:moveTo>
                  <a:cubicBezTo>
                    <a:pt x="14572" y="1334"/>
                    <a:pt x="14653" y="1080"/>
                    <a:pt x="14816" y="886"/>
                  </a:cubicBezTo>
                  <a:cubicBezTo>
                    <a:pt x="15417" y="194"/>
                    <a:pt x="16232" y="0"/>
                    <a:pt x="17097" y="92"/>
                  </a:cubicBezTo>
                  <a:cubicBezTo>
                    <a:pt x="17484" y="133"/>
                    <a:pt x="17850" y="346"/>
                    <a:pt x="18237" y="459"/>
                  </a:cubicBezTo>
                  <a:cubicBezTo>
                    <a:pt x="18380" y="500"/>
                    <a:pt x="18563" y="570"/>
                    <a:pt x="18676" y="509"/>
                  </a:cubicBezTo>
                  <a:cubicBezTo>
                    <a:pt x="19357" y="174"/>
                    <a:pt x="20060" y="265"/>
                    <a:pt x="20732" y="459"/>
                  </a:cubicBezTo>
                  <a:cubicBezTo>
                    <a:pt x="21618" y="703"/>
                    <a:pt x="22525" y="988"/>
                    <a:pt x="23267" y="1559"/>
                  </a:cubicBezTo>
                  <a:cubicBezTo>
                    <a:pt x="24489" y="2475"/>
                    <a:pt x="25650" y="3432"/>
                    <a:pt x="26383" y="4847"/>
                  </a:cubicBezTo>
                  <a:cubicBezTo>
                    <a:pt x="26954" y="5957"/>
                    <a:pt x="27381" y="7118"/>
                    <a:pt x="27738" y="8309"/>
                  </a:cubicBezTo>
                  <a:cubicBezTo>
                    <a:pt x="28043" y="9318"/>
                    <a:pt x="28329" y="10325"/>
                    <a:pt x="28420" y="11375"/>
                  </a:cubicBezTo>
                  <a:cubicBezTo>
                    <a:pt x="28583" y="13013"/>
                    <a:pt x="28756" y="14663"/>
                    <a:pt x="28349" y="16283"/>
                  </a:cubicBezTo>
                  <a:cubicBezTo>
                    <a:pt x="28196" y="16893"/>
                    <a:pt x="27972" y="17484"/>
                    <a:pt x="27799" y="18095"/>
                  </a:cubicBezTo>
                  <a:cubicBezTo>
                    <a:pt x="27514" y="19062"/>
                    <a:pt x="27116" y="19969"/>
                    <a:pt x="26557" y="20804"/>
                  </a:cubicBezTo>
                  <a:cubicBezTo>
                    <a:pt x="25854" y="21863"/>
                    <a:pt x="25202" y="22962"/>
                    <a:pt x="24215" y="23818"/>
                  </a:cubicBezTo>
                  <a:cubicBezTo>
                    <a:pt x="22749" y="25080"/>
                    <a:pt x="21323" y="26414"/>
                    <a:pt x="20070" y="27911"/>
                  </a:cubicBezTo>
                  <a:cubicBezTo>
                    <a:pt x="19633" y="28450"/>
                    <a:pt x="19194" y="28990"/>
                    <a:pt x="18767" y="29530"/>
                  </a:cubicBezTo>
                  <a:cubicBezTo>
                    <a:pt x="18737" y="29561"/>
                    <a:pt x="18716" y="29591"/>
                    <a:pt x="18706" y="29622"/>
                  </a:cubicBezTo>
                  <a:cubicBezTo>
                    <a:pt x="18298" y="30690"/>
                    <a:pt x="17352" y="31027"/>
                    <a:pt x="16374" y="31231"/>
                  </a:cubicBezTo>
                  <a:cubicBezTo>
                    <a:pt x="15020" y="31516"/>
                    <a:pt x="13645" y="31424"/>
                    <a:pt x="12301" y="31149"/>
                  </a:cubicBezTo>
                  <a:cubicBezTo>
                    <a:pt x="11985" y="31077"/>
                    <a:pt x="11680" y="30925"/>
                    <a:pt x="11385" y="30772"/>
                  </a:cubicBezTo>
                  <a:cubicBezTo>
                    <a:pt x="11110" y="30629"/>
                    <a:pt x="10937" y="30405"/>
                    <a:pt x="10845" y="30090"/>
                  </a:cubicBezTo>
                  <a:cubicBezTo>
                    <a:pt x="10733" y="29683"/>
                    <a:pt x="10519" y="29326"/>
                    <a:pt x="10173" y="29041"/>
                  </a:cubicBezTo>
                  <a:cubicBezTo>
                    <a:pt x="9552" y="28542"/>
                    <a:pt x="8930" y="28033"/>
                    <a:pt x="8310" y="27513"/>
                  </a:cubicBezTo>
                  <a:cubicBezTo>
                    <a:pt x="7322" y="26689"/>
                    <a:pt x="6334" y="25854"/>
                    <a:pt x="5336" y="25019"/>
                  </a:cubicBezTo>
                  <a:cubicBezTo>
                    <a:pt x="5153" y="24856"/>
                    <a:pt x="4959" y="24703"/>
                    <a:pt x="4776" y="24540"/>
                  </a:cubicBezTo>
                  <a:cubicBezTo>
                    <a:pt x="3982" y="23848"/>
                    <a:pt x="3310" y="23033"/>
                    <a:pt x="2699" y="22178"/>
                  </a:cubicBezTo>
                  <a:cubicBezTo>
                    <a:pt x="2291" y="21608"/>
                    <a:pt x="1986" y="20976"/>
                    <a:pt x="1660" y="20356"/>
                  </a:cubicBezTo>
                  <a:cubicBezTo>
                    <a:pt x="1416" y="19887"/>
                    <a:pt x="1182" y="19419"/>
                    <a:pt x="999" y="18930"/>
                  </a:cubicBezTo>
                  <a:cubicBezTo>
                    <a:pt x="428" y="17464"/>
                    <a:pt x="103" y="15936"/>
                    <a:pt x="51" y="14378"/>
                  </a:cubicBezTo>
                  <a:cubicBezTo>
                    <a:pt x="1" y="13106"/>
                    <a:pt x="41" y="11823"/>
                    <a:pt x="316" y="10570"/>
                  </a:cubicBezTo>
                  <a:cubicBezTo>
                    <a:pt x="530" y="9633"/>
                    <a:pt x="764" y="8696"/>
                    <a:pt x="1182" y="7820"/>
                  </a:cubicBezTo>
                  <a:cubicBezTo>
                    <a:pt x="1416" y="7342"/>
                    <a:pt x="1599" y="6833"/>
                    <a:pt x="1823" y="6344"/>
                  </a:cubicBezTo>
                  <a:cubicBezTo>
                    <a:pt x="1915" y="6141"/>
                    <a:pt x="2047" y="5947"/>
                    <a:pt x="2159" y="5754"/>
                  </a:cubicBezTo>
                  <a:cubicBezTo>
                    <a:pt x="2994" y="4450"/>
                    <a:pt x="3972" y="3269"/>
                    <a:pt x="5204" y="2322"/>
                  </a:cubicBezTo>
                  <a:cubicBezTo>
                    <a:pt x="5815" y="1853"/>
                    <a:pt x="6497" y="1507"/>
                    <a:pt x="7251" y="1273"/>
                  </a:cubicBezTo>
                  <a:cubicBezTo>
                    <a:pt x="8167" y="988"/>
                    <a:pt x="9114" y="988"/>
                    <a:pt x="10061" y="978"/>
                  </a:cubicBezTo>
                  <a:cubicBezTo>
                    <a:pt x="10193" y="978"/>
                    <a:pt x="10356" y="978"/>
                    <a:pt x="10448" y="907"/>
                  </a:cubicBezTo>
                  <a:cubicBezTo>
                    <a:pt x="10896" y="570"/>
                    <a:pt x="11435" y="530"/>
                    <a:pt x="11935" y="438"/>
                  </a:cubicBezTo>
                  <a:cubicBezTo>
                    <a:pt x="12311" y="367"/>
                    <a:pt x="12759" y="448"/>
                    <a:pt x="13116" y="601"/>
                  </a:cubicBezTo>
                  <a:cubicBezTo>
                    <a:pt x="13614" y="805"/>
                    <a:pt x="14103" y="1070"/>
                    <a:pt x="14440" y="1568"/>
                  </a:cubicBezTo>
                  <a:close/>
                  <a:moveTo>
                    <a:pt x="21506" y="12769"/>
                  </a:moveTo>
                  <a:cubicBezTo>
                    <a:pt x="21557" y="12749"/>
                    <a:pt x="21598" y="12739"/>
                    <a:pt x="21649" y="12728"/>
                  </a:cubicBezTo>
                  <a:cubicBezTo>
                    <a:pt x="21669" y="11680"/>
                    <a:pt x="21690" y="10631"/>
                    <a:pt x="21720" y="9582"/>
                  </a:cubicBezTo>
                  <a:cubicBezTo>
                    <a:pt x="21740" y="9002"/>
                    <a:pt x="21649" y="8442"/>
                    <a:pt x="21536" y="7872"/>
                  </a:cubicBezTo>
                  <a:cubicBezTo>
                    <a:pt x="21445" y="7454"/>
                    <a:pt x="21221" y="7230"/>
                    <a:pt x="20864" y="7077"/>
                  </a:cubicBezTo>
                  <a:cubicBezTo>
                    <a:pt x="20142" y="6761"/>
                    <a:pt x="19388" y="6680"/>
                    <a:pt x="18614" y="6813"/>
                  </a:cubicBezTo>
                  <a:cubicBezTo>
                    <a:pt x="17036" y="7077"/>
                    <a:pt x="15631" y="7688"/>
                    <a:pt x="14480" y="8788"/>
                  </a:cubicBezTo>
                  <a:cubicBezTo>
                    <a:pt x="14440" y="9511"/>
                    <a:pt x="14358" y="10203"/>
                    <a:pt x="14368" y="10906"/>
                  </a:cubicBezTo>
                  <a:cubicBezTo>
                    <a:pt x="14379" y="11588"/>
                    <a:pt x="14114" y="12260"/>
                    <a:pt x="14286" y="13004"/>
                  </a:cubicBezTo>
                  <a:cubicBezTo>
                    <a:pt x="14419" y="12912"/>
                    <a:pt x="14480" y="12851"/>
                    <a:pt x="14551" y="12810"/>
                  </a:cubicBezTo>
                  <a:cubicBezTo>
                    <a:pt x="15621" y="12158"/>
                    <a:pt x="16700" y="11547"/>
                    <a:pt x="18013" y="11547"/>
                  </a:cubicBezTo>
                  <a:cubicBezTo>
                    <a:pt x="19022" y="11558"/>
                    <a:pt x="20009" y="11619"/>
                    <a:pt x="20855" y="12250"/>
                  </a:cubicBezTo>
                  <a:cubicBezTo>
                    <a:pt x="21079" y="12413"/>
                    <a:pt x="21292" y="12596"/>
                    <a:pt x="21506" y="12769"/>
                  </a:cubicBezTo>
                  <a:close/>
                  <a:moveTo>
                    <a:pt x="21364" y="7037"/>
                  </a:moveTo>
                  <a:cubicBezTo>
                    <a:pt x="21251" y="6598"/>
                    <a:pt x="21180" y="6252"/>
                    <a:pt x="21088" y="5896"/>
                  </a:cubicBezTo>
                  <a:cubicBezTo>
                    <a:pt x="20794" y="4837"/>
                    <a:pt x="20477" y="3778"/>
                    <a:pt x="19765" y="2892"/>
                  </a:cubicBezTo>
                  <a:cubicBezTo>
                    <a:pt x="19561" y="2638"/>
                    <a:pt x="19357" y="2363"/>
                    <a:pt x="19235" y="2068"/>
                  </a:cubicBezTo>
                  <a:cubicBezTo>
                    <a:pt x="18869" y="1181"/>
                    <a:pt x="18095" y="825"/>
                    <a:pt x="17270" y="561"/>
                  </a:cubicBezTo>
                  <a:cubicBezTo>
                    <a:pt x="16965" y="469"/>
                    <a:pt x="16578" y="570"/>
                    <a:pt x="16232" y="601"/>
                  </a:cubicBezTo>
                  <a:cubicBezTo>
                    <a:pt x="15529" y="672"/>
                    <a:pt x="15152" y="1018"/>
                    <a:pt x="14999" y="1711"/>
                  </a:cubicBezTo>
                  <a:cubicBezTo>
                    <a:pt x="14979" y="1772"/>
                    <a:pt x="14959" y="1844"/>
                    <a:pt x="14949" y="1914"/>
                  </a:cubicBezTo>
                  <a:cubicBezTo>
                    <a:pt x="14827" y="2627"/>
                    <a:pt x="14664" y="3340"/>
                    <a:pt x="14592" y="4063"/>
                  </a:cubicBezTo>
                  <a:cubicBezTo>
                    <a:pt x="14521" y="4837"/>
                    <a:pt x="14541" y="5611"/>
                    <a:pt x="14531" y="6374"/>
                  </a:cubicBezTo>
                  <a:lnTo>
                    <a:pt x="14531" y="8279"/>
                  </a:lnTo>
                  <a:cubicBezTo>
                    <a:pt x="14612" y="8238"/>
                    <a:pt x="14694" y="8207"/>
                    <a:pt x="14755" y="8157"/>
                  </a:cubicBezTo>
                  <a:cubicBezTo>
                    <a:pt x="15508" y="7525"/>
                    <a:pt x="16354" y="7077"/>
                    <a:pt x="17291" y="6833"/>
                  </a:cubicBezTo>
                  <a:cubicBezTo>
                    <a:pt x="18003" y="6639"/>
                    <a:pt x="18706" y="6456"/>
                    <a:pt x="19470" y="6476"/>
                  </a:cubicBezTo>
                  <a:cubicBezTo>
                    <a:pt x="20121" y="6507"/>
                    <a:pt x="20692" y="6711"/>
                    <a:pt x="21364" y="7037"/>
                  </a:cubicBezTo>
                  <a:close/>
                  <a:moveTo>
                    <a:pt x="14073" y="8177"/>
                  </a:moveTo>
                  <a:cubicBezTo>
                    <a:pt x="14103" y="8044"/>
                    <a:pt x="14124" y="7994"/>
                    <a:pt x="14124" y="7943"/>
                  </a:cubicBezTo>
                  <a:cubicBezTo>
                    <a:pt x="14134" y="6578"/>
                    <a:pt x="14154" y="5214"/>
                    <a:pt x="14175" y="3839"/>
                  </a:cubicBezTo>
                  <a:cubicBezTo>
                    <a:pt x="14175" y="3636"/>
                    <a:pt x="14164" y="3412"/>
                    <a:pt x="14236" y="3218"/>
                  </a:cubicBezTo>
                  <a:cubicBezTo>
                    <a:pt x="14368" y="2862"/>
                    <a:pt x="14266" y="2536"/>
                    <a:pt x="14134" y="2210"/>
                  </a:cubicBezTo>
                  <a:cubicBezTo>
                    <a:pt x="13829" y="1436"/>
                    <a:pt x="12922" y="774"/>
                    <a:pt x="12189" y="846"/>
                  </a:cubicBezTo>
                  <a:cubicBezTo>
                    <a:pt x="11364" y="927"/>
                    <a:pt x="10621" y="1192"/>
                    <a:pt x="10010" y="1833"/>
                  </a:cubicBezTo>
                  <a:cubicBezTo>
                    <a:pt x="9684" y="2179"/>
                    <a:pt x="9541" y="2607"/>
                    <a:pt x="9226" y="2933"/>
                  </a:cubicBezTo>
                  <a:cubicBezTo>
                    <a:pt x="9002" y="3177"/>
                    <a:pt x="8808" y="3462"/>
                    <a:pt x="8645" y="3747"/>
                  </a:cubicBezTo>
                  <a:cubicBezTo>
                    <a:pt x="7984" y="4908"/>
                    <a:pt x="7577" y="6171"/>
                    <a:pt x="7281" y="7464"/>
                  </a:cubicBezTo>
                  <a:cubicBezTo>
                    <a:pt x="7220" y="7698"/>
                    <a:pt x="7159" y="7933"/>
                    <a:pt x="7077" y="8238"/>
                  </a:cubicBezTo>
                  <a:cubicBezTo>
                    <a:pt x="7362" y="8024"/>
                    <a:pt x="7566" y="7851"/>
                    <a:pt x="7790" y="7729"/>
                  </a:cubicBezTo>
                  <a:cubicBezTo>
                    <a:pt x="8758" y="7179"/>
                    <a:pt x="9776" y="6833"/>
                    <a:pt x="10916" y="6772"/>
                  </a:cubicBezTo>
                  <a:cubicBezTo>
                    <a:pt x="11853" y="6721"/>
                    <a:pt x="12647" y="6965"/>
                    <a:pt x="13370" y="7505"/>
                  </a:cubicBezTo>
                  <a:cubicBezTo>
                    <a:pt x="13605" y="7688"/>
                    <a:pt x="13798" y="7912"/>
                    <a:pt x="14073" y="8177"/>
                  </a:cubicBezTo>
                  <a:close/>
                  <a:moveTo>
                    <a:pt x="19744" y="22117"/>
                  </a:moveTo>
                  <a:cubicBezTo>
                    <a:pt x="19429" y="21720"/>
                    <a:pt x="19011" y="21567"/>
                    <a:pt x="18574" y="21445"/>
                  </a:cubicBezTo>
                  <a:cubicBezTo>
                    <a:pt x="17739" y="21231"/>
                    <a:pt x="16904" y="21292"/>
                    <a:pt x="16079" y="21506"/>
                  </a:cubicBezTo>
                  <a:cubicBezTo>
                    <a:pt x="15437" y="21669"/>
                    <a:pt x="14897" y="22035"/>
                    <a:pt x="14480" y="22555"/>
                  </a:cubicBezTo>
                  <a:cubicBezTo>
                    <a:pt x="14368" y="22698"/>
                    <a:pt x="14307" y="22891"/>
                    <a:pt x="14286" y="23074"/>
                  </a:cubicBezTo>
                  <a:cubicBezTo>
                    <a:pt x="14164" y="24245"/>
                    <a:pt x="14449" y="25406"/>
                    <a:pt x="14501" y="26577"/>
                  </a:cubicBezTo>
                  <a:cubicBezTo>
                    <a:pt x="14541" y="27646"/>
                    <a:pt x="14694" y="28726"/>
                    <a:pt x="14796" y="29805"/>
                  </a:cubicBezTo>
                  <a:cubicBezTo>
                    <a:pt x="14836" y="30202"/>
                    <a:pt x="14897" y="30589"/>
                    <a:pt x="14949" y="31007"/>
                  </a:cubicBezTo>
                  <a:cubicBezTo>
                    <a:pt x="15020" y="31016"/>
                    <a:pt x="15091" y="31037"/>
                    <a:pt x="15152" y="31027"/>
                  </a:cubicBezTo>
                  <a:cubicBezTo>
                    <a:pt x="15397" y="31007"/>
                    <a:pt x="15641" y="30986"/>
                    <a:pt x="15886" y="30955"/>
                  </a:cubicBezTo>
                  <a:cubicBezTo>
                    <a:pt x="16558" y="30884"/>
                    <a:pt x="16558" y="30853"/>
                    <a:pt x="16669" y="30212"/>
                  </a:cubicBezTo>
                  <a:cubicBezTo>
                    <a:pt x="16832" y="29265"/>
                    <a:pt x="17138" y="28359"/>
                    <a:pt x="17535" y="27483"/>
                  </a:cubicBezTo>
                  <a:cubicBezTo>
                    <a:pt x="17881" y="26740"/>
                    <a:pt x="18268" y="26017"/>
                    <a:pt x="18574" y="25253"/>
                  </a:cubicBezTo>
                  <a:cubicBezTo>
                    <a:pt x="18981" y="24235"/>
                    <a:pt x="19348" y="23196"/>
                    <a:pt x="19744" y="22117"/>
                  </a:cubicBezTo>
                  <a:close/>
                  <a:moveTo>
                    <a:pt x="13838" y="17107"/>
                  </a:moveTo>
                  <a:cubicBezTo>
                    <a:pt x="13838" y="15794"/>
                    <a:pt x="13838" y="14551"/>
                    <a:pt x="13849" y="13309"/>
                  </a:cubicBezTo>
                  <a:cubicBezTo>
                    <a:pt x="13849" y="12932"/>
                    <a:pt x="13686" y="12647"/>
                    <a:pt x="13401" y="12474"/>
                  </a:cubicBezTo>
                  <a:cubicBezTo>
                    <a:pt x="13034" y="12271"/>
                    <a:pt x="12647" y="12087"/>
                    <a:pt x="12250" y="11975"/>
                  </a:cubicBezTo>
                  <a:cubicBezTo>
                    <a:pt x="11048" y="11629"/>
                    <a:pt x="9898" y="11914"/>
                    <a:pt x="8737" y="12230"/>
                  </a:cubicBezTo>
                  <a:cubicBezTo>
                    <a:pt x="8136" y="12403"/>
                    <a:pt x="7668" y="12739"/>
                    <a:pt x="7210" y="13126"/>
                  </a:cubicBezTo>
                  <a:cubicBezTo>
                    <a:pt x="7036" y="13278"/>
                    <a:pt x="6812" y="13431"/>
                    <a:pt x="6874" y="13737"/>
                  </a:cubicBezTo>
                  <a:cubicBezTo>
                    <a:pt x="7006" y="14368"/>
                    <a:pt x="7118" y="15009"/>
                    <a:pt x="7240" y="15641"/>
                  </a:cubicBezTo>
                  <a:cubicBezTo>
                    <a:pt x="7281" y="15844"/>
                    <a:pt x="7332" y="16048"/>
                    <a:pt x="7373" y="16252"/>
                  </a:cubicBezTo>
                  <a:cubicBezTo>
                    <a:pt x="7475" y="16751"/>
                    <a:pt x="7556" y="17249"/>
                    <a:pt x="7668" y="17749"/>
                  </a:cubicBezTo>
                  <a:cubicBezTo>
                    <a:pt x="7699" y="17860"/>
                    <a:pt x="7801" y="17962"/>
                    <a:pt x="7902" y="18136"/>
                  </a:cubicBezTo>
                  <a:cubicBezTo>
                    <a:pt x="8513" y="17311"/>
                    <a:pt x="9348" y="16955"/>
                    <a:pt x="10234" y="16720"/>
                  </a:cubicBezTo>
                  <a:cubicBezTo>
                    <a:pt x="10611" y="16629"/>
                    <a:pt x="10998" y="16588"/>
                    <a:pt x="11374" y="16507"/>
                  </a:cubicBezTo>
                  <a:cubicBezTo>
                    <a:pt x="11924" y="16405"/>
                    <a:pt x="12454" y="16455"/>
                    <a:pt x="12963" y="16679"/>
                  </a:cubicBezTo>
                  <a:cubicBezTo>
                    <a:pt x="13227" y="16801"/>
                    <a:pt x="13492" y="16934"/>
                    <a:pt x="13838" y="17107"/>
                  </a:cubicBezTo>
                  <a:close/>
                  <a:moveTo>
                    <a:pt x="6843" y="13004"/>
                  </a:moveTo>
                  <a:cubicBezTo>
                    <a:pt x="7098" y="12820"/>
                    <a:pt x="7271" y="12667"/>
                    <a:pt x="7454" y="12556"/>
                  </a:cubicBezTo>
                  <a:cubicBezTo>
                    <a:pt x="7688" y="12403"/>
                    <a:pt x="7933" y="12250"/>
                    <a:pt x="8177" y="12138"/>
                  </a:cubicBezTo>
                  <a:cubicBezTo>
                    <a:pt x="8951" y="11792"/>
                    <a:pt x="9786" y="11649"/>
                    <a:pt x="10621" y="11568"/>
                  </a:cubicBezTo>
                  <a:cubicBezTo>
                    <a:pt x="11517" y="11486"/>
                    <a:pt x="12372" y="11619"/>
                    <a:pt x="13157" y="12077"/>
                  </a:cubicBezTo>
                  <a:cubicBezTo>
                    <a:pt x="13370" y="12199"/>
                    <a:pt x="13574" y="12352"/>
                    <a:pt x="13818" y="12515"/>
                  </a:cubicBezTo>
                  <a:cubicBezTo>
                    <a:pt x="13849" y="12372"/>
                    <a:pt x="13890" y="12280"/>
                    <a:pt x="13900" y="12199"/>
                  </a:cubicBezTo>
                  <a:lnTo>
                    <a:pt x="14053" y="8992"/>
                  </a:lnTo>
                  <a:cubicBezTo>
                    <a:pt x="14053" y="8900"/>
                    <a:pt x="14022" y="8788"/>
                    <a:pt x="13992" y="8696"/>
                  </a:cubicBezTo>
                  <a:cubicBezTo>
                    <a:pt x="13716" y="7943"/>
                    <a:pt x="13105" y="7546"/>
                    <a:pt x="12413" y="7250"/>
                  </a:cubicBezTo>
                  <a:cubicBezTo>
                    <a:pt x="11700" y="6935"/>
                    <a:pt x="10947" y="6985"/>
                    <a:pt x="10193" y="7128"/>
                  </a:cubicBezTo>
                  <a:cubicBezTo>
                    <a:pt x="9093" y="7342"/>
                    <a:pt x="8065" y="7719"/>
                    <a:pt x="7271" y="8554"/>
                  </a:cubicBezTo>
                  <a:cubicBezTo>
                    <a:pt x="7067" y="8778"/>
                    <a:pt x="6884" y="9002"/>
                    <a:pt x="6874" y="9327"/>
                  </a:cubicBezTo>
                  <a:lnTo>
                    <a:pt x="6782" y="12474"/>
                  </a:lnTo>
                  <a:cubicBezTo>
                    <a:pt x="6782" y="12627"/>
                    <a:pt x="6812" y="12769"/>
                    <a:pt x="6843" y="13004"/>
                  </a:cubicBezTo>
                  <a:close/>
                  <a:moveTo>
                    <a:pt x="7342" y="17891"/>
                  </a:moveTo>
                  <a:cubicBezTo>
                    <a:pt x="7251" y="17545"/>
                    <a:pt x="7149" y="17290"/>
                    <a:pt x="7108" y="17025"/>
                  </a:cubicBezTo>
                  <a:cubicBezTo>
                    <a:pt x="6874" y="15824"/>
                    <a:pt x="6670" y="14622"/>
                    <a:pt x="6436" y="13421"/>
                  </a:cubicBezTo>
                  <a:cubicBezTo>
                    <a:pt x="6405" y="13289"/>
                    <a:pt x="6294" y="13115"/>
                    <a:pt x="6181" y="13054"/>
                  </a:cubicBezTo>
                  <a:cubicBezTo>
                    <a:pt x="5774" y="12851"/>
                    <a:pt x="5377" y="12606"/>
                    <a:pt x="4898" y="12617"/>
                  </a:cubicBezTo>
                  <a:cubicBezTo>
                    <a:pt x="4348" y="12627"/>
                    <a:pt x="3789" y="12678"/>
                    <a:pt x="3228" y="12688"/>
                  </a:cubicBezTo>
                  <a:cubicBezTo>
                    <a:pt x="2322" y="12698"/>
                    <a:pt x="1579" y="13106"/>
                    <a:pt x="927" y="13686"/>
                  </a:cubicBezTo>
                  <a:cubicBezTo>
                    <a:pt x="560" y="14002"/>
                    <a:pt x="336" y="14368"/>
                    <a:pt x="459" y="14877"/>
                  </a:cubicBezTo>
                  <a:cubicBezTo>
                    <a:pt x="490" y="15009"/>
                    <a:pt x="469" y="15152"/>
                    <a:pt x="499" y="15294"/>
                  </a:cubicBezTo>
                  <a:cubicBezTo>
                    <a:pt x="673" y="16160"/>
                    <a:pt x="836" y="17036"/>
                    <a:pt x="1049" y="17901"/>
                  </a:cubicBezTo>
                  <a:cubicBezTo>
                    <a:pt x="1151" y="18308"/>
                    <a:pt x="1355" y="18695"/>
                    <a:pt x="1518" y="19093"/>
                  </a:cubicBezTo>
                  <a:cubicBezTo>
                    <a:pt x="3289" y="17851"/>
                    <a:pt x="5092" y="17107"/>
                    <a:pt x="7342" y="17891"/>
                  </a:cubicBezTo>
                  <a:close/>
                  <a:moveTo>
                    <a:pt x="14236" y="17158"/>
                  </a:moveTo>
                  <a:cubicBezTo>
                    <a:pt x="14786" y="16914"/>
                    <a:pt x="15345" y="16618"/>
                    <a:pt x="15936" y="16414"/>
                  </a:cubicBezTo>
                  <a:cubicBezTo>
                    <a:pt x="16496" y="16231"/>
                    <a:pt x="17087" y="16038"/>
                    <a:pt x="17667" y="16038"/>
                  </a:cubicBezTo>
                  <a:cubicBezTo>
                    <a:pt x="18655" y="16028"/>
                    <a:pt x="19602" y="16292"/>
                    <a:pt x="20457" y="16842"/>
                  </a:cubicBezTo>
                  <a:cubicBezTo>
                    <a:pt x="20610" y="16944"/>
                    <a:pt x="20783" y="17036"/>
                    <a:pt x="20956" y="17138"/>
                  </a:cubicBezTo>
                  <a:cubicBezTo>
                    <a:pt x="20997" y="16985"/>
                    <a:pt x="21038" y="16863"/>
                    <a:pt x="21058" y="16740"/>
                  </a:cubicBezTo>
                  <a:cubicBezTo>
                    <a:pt x="21201" y="15814"/>
                    <a:pt x="21333" y="14877"/>
                    <a:pt x="21506" y="13950"/>
                  </a:cubicBezTo>
                  <a:cubicBezTo>
                    <a:pt x="21649" y="13176"/>
                    <a:pt x="21201" y="12739"/>
                    <a:pt x="20651" y="12362"/>
                  </a:cubicBezTo>
                  <a:cubicBezTo>
                    <a:pt x="20477" y="12240"/>
                    <a:pt x="20274" y="12158"/>
                    <a:pt x="20081" y="12097"/>
                  </a:cubicBezTo>
                  <a:cubicBezTo>
                    <a:pt x="18054" y="11466"/>
                    <a:pt x="16242" y="11914"/>
                    <a:pt x="14592" y="13187"/>
                  </a:cubicBezTo>
                  <a:cubicBezTo>
                    <a:pt x="14368" y="13350"/>
                    <a:pt x="14246" y="13554"/>
                    <a:pt x="14246" y="13848"/>
                  </a:cubicBezTo>
                  <a:cubicBezTo>
                    <a:pt x="14256" y="14582"/>
                    <a:pt x="14236" y="15315"/>
                    <a:pt x="14236" y="16048"/>
                  </a:cubicBezTo>
                  <a:cubicBezTo>
                    <a:pt x="14225" y="16425"/>
                    <a:pt x="14236" y="16812"/>
                    <a:pt x="14236" y="17158"/>
                  </a:cubicBezTo>
                  <a:close/>
                  <a:moveTo>
                    <a:pt x="19826" y="21750"/>
                  </a:moveTo>
                  <a:cubicBezTo>
                    <a:pt x="20060" y="20915"/>
                    <a:pt x="20274" y="20152"/>
                    <a:pt x="20477" y="19367"/>
                  </a:cubicBezTo>
                  <a:cubicBezTo>
                    <a:pt x="20610" y="18858"/>
                    <a:pt x="20732" y="18349"/>
                    <a:pt x="20814" y="17840"/>
                  </a:cubicBezTo>
                  <a:cubicBezTo>
                    <a:pt x="20844" y="17688"/>
                    <a:pt x="20794" y="17484"/>
                    <a:pt x="20692" y="17362"/>
                  </a:cubicBezTo>
                  <a:cubicBezTo>
                    <a:pt x="20529" y="17168"/>
                    <a:pt x="20315" y="17005"/>
                    <a:pt x="20101" y="16873"/>
                  </a:cubicBezTo>
                  <a:cubicBezTo>
                    <a:pt x="19541" y="16516"/>
                    <a:pt x="18889" y="16466"/>
                    <a:pt x="18258" y="16344"/>
                  </a:cubicBezTo>
                  <a:cubicBezTo>
                    <a:pt x="17983" y="16292"/>
                    <a:pt x="17687" y="16262"/>
                    <a:pt x="17423" y="16313"/>
                  </a:cubicBezTo>
                  <a:cubicBezTo>
                    <a:pt x="16608" y="16455"/>
                    <a:pt x="15824" y="16700"/>
                    <a:pt x="15091" y="17087"/>
                  </a:cubicBezTo>
                  <a:cubicBezTo>
                    <a:pt x="14806" y="17240"/>
                    <a:pt x="14551" y="17464"/>
                    <a:pt x="14307" y="17688"/>
                  </a:cubicBezTo>
                  <a:cubicBezTo>
                    <a:pt x="14225" y="17769"/>
                    <a:pt x="14175" y="17932"/>
                    <a:pt x="14175" y="18054"/>
                  </a:cubicBezTo>
                  <a:cubicBezTo>
                    <a:pt x="14185" y="18787"/>
                    <a:pt x="14205" y="19521"/>
                    <a:pt x="14225" y="20243"/>
                  </a:cubicBezTo>
                  <a:cubicBezTo>
                    <a:pt x="14256" y="20874"/>
                    <a:pt x="14286" y="21496"/>
                    <a:pt x="14317" y="22157"/>
                  </a:cubicBezTo>
                  <a:cubicBezTo>
                    <a:pt x="15824" y="20742"/>
                    <a:pt x="18583" y="20773"/>
                    <a:pt x="19826" y="21750"/>
                  </a:cubicBezTo>
                  <a:close/>
                  <a:moveTo>
                    <a:pt x="14480" y="31016"/>
                  </a:moveTo>
                  <a:cubicBezTo>
                    <a:pt x="14449" y="30303"/>
                    <a:pt x="14440" y="29642"/>
                    <a:pt x="14388" y="28990"/>
                  </a:cubicBezTo>
                  <a:cubicBezTo>
                    <a:pt x="14317" y="28145"/>
                    <a:pt x="14225" y="27320"/>
                    <a:pt x="14134" y="26485"/>
                  </a:cubicBezTo>
                  <a:cubicBezTo>
                    <a:pt x="14073" y="25925"/>
                    <a:pt x="14022" y="25375"/>
                    <a:pt x="13940" y="24825"/>
                  </a:cubicBezTo>
                  <a:cubicBezTo>
                    <a:pt x="13900" y="24530"/>
                    <a:pt x="13859" y="24255"/>
                    <a:pt x="13910" y="23960"/>
                  </a:cubicBezTo>
                  <a:cubicBezTo>
                    <a:pt x="13971" y="23644"/>
                    <a:pt x="13951" y="23329"/>
                    <a:pt x="13940" y="23013"/>
                  </a:cubicBezTo>
                  <a:cubicBezTo>
                    <a:pt x="13910" y="22412"/>
                    <a:pt x="13696" y="22148"/>
                    <a:pt x="13116" y="21954"/>
                  </a:cubicBezTo>
                  <a:cubicBezTo>
                    <a:pt x="12087" y="21608"/>
                    <a:pt x="10468" y="22107"/>
                    <a:pt x="9796" y="22983"/>
                  </a:cubicBezTo>
                  <a:cubicBezTo>
                    <a:pt x="9674" y="23146"/>
                    <a:pt x="9623" y="23298"/>
                    <a:pt x="9704" y="23512"/>
                  </a:cubicBezTo>
                  <a:cubicBezTo>
                    <a:pt x="9989" y="24245"/>
                    <a:pt x="10213" y="24999"/>
                    <a:pt x="10539" y="25721"/>
                  </a:cubicBezTo>
                  <a:cubicBezTo>
                    <a:pt x="11120" y="27015"/>
                    <a:pt x="11822" y="28267"/>
                    <a:pt x="12331" y="29611"/>
                  </a:cubicBezTo>
                  <a:cubicBezTo>
                    <a:pt x="12485" y="30029"/>
                    <a:pt x="12637" y="30457"/>
                    <a:pt x="12810" y="30894"/>
                  </a:cubicBezTo>
                  <a:cubicBezTo>
                    <a:pt x="13340" y="30935"/>
                    <a:pt x="13859" y="30976"/>
                    <a:pt x="14480" y="31016"/>
                  </a:cubicBezTo>
                  <a:close/>
                  <a:moveTo>
                    <a:pt x="4685" y="23827"/>
                  </a:moveTo>
                  <a:cubicBezTo>
                    <a:pt x="5907" y="22514"/>
                    <a:pt x="7393" y="22280"/>
                    <a:pt x="9073" y="22768"/>
                  </a:cubicBezTo>
                  <a:cubicBezTo>
                    <a:pt x="9032" y="22605"/>
                    <a:pt x="9012" y="22494"/>
                    <a:pt x="8971" y="22402"/>
                  </a:cubicBezTo>
                  <a:cubicBezTo>
                    <a:pt x="8788" y="22005"/>
                    <a:pt x="8574" y="21618"/>
                    <a:pt x="8432" y="21211"/>
                  </a:cubicBezTo>
                  <a:cubicBezTo>
                    <a:pt x="8136" y="20406"/>
                    <a:pt x="7871" y="19591"/>
                    <a:pt x="7617" y="18777"/>
                  </a:cubicBezTo>
                  <a:cubicBezTo>
                    <a:pt x="7536" y="18492"/>
                    <a:pt x="7403" y="18299"/>
                    <a:pt x="7129" y="18146"/>
                  </a:cubicBezTo>
                  <a:cubicBezTo>
                    <a:pt x="6558" y="17840"/>
                    <a:pt x="5968" y="17769"/>
                    <a:pt x="5346" y="17799"/>
                  </a:cubicBezTo>
                  <a:cubicBezTo>
                    <a:pt x="4308" y="17860"/>
                    <a:pt x="3391" y="18308"/>
                    <a:pt x="2495" y="18787"/>
                  </a:cubicBezTo>
                  <a:cubicBezTo>
                    <a:pt x="2180" y="18950"/>
                    <a:pt x="1874" y="19195"/>
                    <a:pt x="1742" y="19530"/>
                  </a:cubicBezTo>
                  <a:cubicBezTo>
                    <a:pt x="2424" y="21200"/>
                    <a:pt x="3381" y="22646"/>
                    <a:pt x="4685" y="23827"/>
                  </a:cubicBezTo>
                  <a:close/>
                  <a:moveTo>
                    <a:pt x="16975" y="30579"/>
                  </a:moveTo>
                  <a:cubicBezTo>
                    <a:pt x="17015" y="30599"/>
                    <a:pt x="17067" y="30629"/>
                    <a:pt x="17117" y="30650"/>
                  </a:cubicBezTo>
                  <a:cubicBezTo>
                    <a:pt x="17678" y="30466"/>
                    <a:pt x="18085" y="30100"/>
                    <a:pt x="18359" y="29561"/>
                  </a:cubicBezTo>
                  <a:cubicBezTo>
                    <a:pt x="18706" y="28889"/>
                    <a:pt x="19154" y="28278"/>
                    <a:pt x="19683" y="27737"/>
                  </a:cubicBezTo>
                  <a:cubicBezTo>
                    <a:pt x="20274" y="27117"/>
                    <a:pt x="20885" y="26516"/>
                    <a:pt x="21486" y="25915"/>
                  </a:cubicBezTo>
                  <a:cubicBezTo>
                    <a:pt x="22423" y="24988"/>
                    <a:pt x="23349" y="24062"/>
                    <a:pt x="24317" y="23176"/>
                  </a:cubicBezTo>
                  <a:cubicBezTo>
                    <a:pt x="24673" y="22840"/>
                    <a:pt x="24948" y="22483"/>
                    <a:pt x="25192" y="22087"/>
                  </a:cubicBezTo>
                  <a:cubicBezTo>
                    <a:pt x="25019" y="21720"/>
                    <a:pt x="24744" y="21496"/>
                    <a:pt x="24398" y="21333"/>
                  </a:cubicBezTo>
                  <a:cubicBezTo>
                    <a:pt x="23858" y="21098"/>
                    <a:pt x="23298" y="20976"/>
                    <a:pt x="22718" y="20946"/>
                  </a:cubicBezTo>
                  <a:cubicBezTo>
                    <a:pt x="21445" y="20874"/>
                    <a:pt x="20081" y="21720"/>
                    <a:pt x="19765" y="22983"/>
                  </a:cubicBezTo>
                  <a:cubicBezTo>
                    <a:pt x="19500" y="24062"/>
                    <a:pt x="19093" y="25121"/>
                    <a:pt x="18594" y="26129"/>
                  </a:cubicBezTo>
                  <a:cubicBezTo>
                    <a:pt x="18176" y="26995"/>
                    <a:pt x="17841" y="27900"/>
                    <a:pt x="17484" y="28796"/>
                  </a:cubicBezTo>
                  <a:cubicBezTo>
                    <a:pt x="17372" y="29082"/>
                    <a:pt x="17300" y="29387"/>
                    <a:pt x="17219" y="29693"/>
                  </a:cubicBezTo>
                  <a:close/>
                  <a:moveTo>
                    <a:pt x="27646" y="17117"/>
                  </a:moveTo>
                  <a:cubicBezTo>
                    <a:pt x="27687" y="17087"/>
                    <a:pt x="27718" y="17066"/>
                    <a:pt x="27727" y="17036"/>
                  </a:cubicBezTo>
                  <a:cubicBezTo>
                    <a:pt x="28145" y="15733"/>
                    <a:pt x="28288" y="14398"/>
                    <a:pt x="28145" y="13044"/>
                  </a:cubicBezTo>
                  <a:cubicBezTo>
                    <a:pt x="28135" y="12952"/>
                    <a:pt x="28114" y="12851"/>
                    <a:pt x="28064" y="12800"/>
                  </a:cubicBezTo>
                  <a:cubicBezTo>
                    <a:pt x="27799" y="12495"/>
                    <a:pt x="27585" y="12128"/>
                    <a:pt x="27178" y="12016"/>
                  </a:cubicBezTo>
                  <a:cubicBezTo>
                    <a:pt x="26822" y="11914"/>
                    <a:pt x="26465" y="11782"/>
                    <a:pt x="26098" y="11771"/>
                  </a:cubicBezTo>
                  <a:cubicBezTo>
                    <a:pt x="24673" y="11751"/>
                    <a:pt x="23380" y="12179"/>
                    <a:pt x="22249" y="13065"/>
                  </a:cubicBezTo>
                  <a:cubicBezTo>
                    <a:pt x="22077" y="13207"/>
                    <a:pt x="21954" y="13462"/>
                    <a:pt x="21903" y="13686"/>
                  </a:cubicBezTo>
                  <a:cubicBezTo>
                    <a:pt x="21730" y="14602"/>
                    <a:pt x="21588" y="15518"/>
                    <a:pt x="21435" y="16435"/>
                  </a:cubicBezTo>
                  <a:cubicBezTo>
                    <a:pt x="21394" y="16659"/>
                    <a:pt x="21364" y="16883"/>
                    <a:pt x="21323" y="17179"/>
                  </a:cubicBezTo>
                  <a:cubicBezTo>
                    <a:pt x="21536" y="17077"/>
                    <a:pt x="21669" y="17025"/>
                    <a:pt x="21781" y="16955"/>
                  </a:cubicBezTo>
                  <a:cubicBezTo>
                    <a:pt x="22647" y="16353"/>
                    <a:pt x="23614" y="16120"/>
                    <a:pt x="24643" y="16058"/>
                  </a:cubicBezTo>
                  <a:cubicBezTo>
                    <a:pt x="25437" y="16018"/>
                    <a:pt x="26190" y="16129"/>
                    <a:pt x="26883" y="16527"/>
                  </a:cubicBezTo>
                  <a:cubicBezTo>
                    <a:pt x="27157" y="16679"/>
                    <a:pt x="27402" y="16924"/>
                    <a:pt x="27646" y="17117"/>
                  </a:cubicBezTo>
                  <a:close/>
                  <a:moveTo>
                    <a:pt x="22015" y="7872"/>
                  </a:moveTo>
                  <a:cubicBezTo>
                    <a:pt x="22036" y="8747"/>
                    <a:pt x="22077" y="9562"/>
                    <a:pt x="22077" y="10377"/>
                  </a:cubicBezTo>
                  <a:cubicBezTo>
                    <a:pt x="22066" y="11191"/>
                    <a:pt x="22015" y="11995"/>
                    <a:pt x="21975" y="12851"/>
                  </a:cubicBezTo>
                  <a:cubicBezTo>
                    <a:pt x="22077" y="12800"/>
                    <a:pt x="22127" y="12780"/>
                    <a:pt x="22168" y="12749"/>
                  </a:cubicBezTo>
                  <a:cubicBezTo>
                    <a:pt x="22545" y="12504"/>
                    <a:pt x="22901" y="12189"/>
                    <a:pt x="23319" y="12036"/>
                  </a:cubicBezTo>
                  <a:cubicBezTo>
                    <a:pt x="23970" y="11802"/>
                    <a:pt x="24673" y="11680"/>
                    <a:pt x="25345" y="11517"/>
                  </a:cubicBezTo>
                  <a:cubicBezTo>
                    <a:pt x="25895" y="11384"/>
                    <a:pt x="26435" y="11476"/>
                    <a:pt x="26944" y="11660"/>
                  </a:cubicBezTo>
                  <a:cubicBezTo>
                    <a:pt x="27320" y="11792"/>
                    <a:pt x="27666" y="12026"/>
                    <a:pt x="28094" y="12250"/>
                  </a:cubicBezTo>
                  <a:cubicBezTo>
                    <a:pt x="28003" y="11608"/>
                    <a:pt x="27962" y="10997"/>
                    <a:pt x="27829" y="10407"/>
                  </a:cubicBezTo>
                  <a:cubicBezTo>
                    <a:pt x="27657" y="9592"/>
                    <a:pt x="27442" y="8778"/>
                    <a:pt x="27209" y="7974"/>
                  </a:cubicBezTo>
                  <a:cubicBezTo>
                    <a:pt x="27066" y="7505"/>
                    <a:pt x="26770" y="7159"/>
                    <a:pt x="26272" y="6996"/>
                  </a:cubicBezTo>
                  <a:cubicBezTo>
                    <a:pt x="25752" y="6822"/>
                    <a:pt x="25213" y="6731"/>
                    <a:pt x="24673" y="6782"/>
                  </a:cubicBezTo>
                  <a:cubicBezTo>
                    <a:pt x="23665" y="6884"/>
                    <a:pt x="22749" y="7261"/>
                    <a:pt x="22015" y="7872"/>
                  </a:cubicBezTo>
                  <a:close/>
                  <a:moveTo>
                    <a:pt x="6670" y="8391"/>
                  </a:moveTo>
                  <a:cubicBezTo>
                    <a:pt x="6996" y="7128"/>
                    <a:pt x="7291" y="5896"/>
                    <a:pt x="7739" y="4705"/>
                  </a:cubicBezTo>
                  <a:cubicBezTo>
                    <a:pt x="8197" y="3503"/>
                    <a:pt x="8982" y="2505"/>
                    <a:pt x="9776" y="1385"/>
                  </a:cubicBezTo>
                  <a:cubicBezTo>
                    <a:pt x="9419" y="1416"/>
                    <a:pt x="9185" y="1477"/>
                    <a:pt x="8971" y="1436"/>
                  </a:cubicBezTo>
                  <a:cubicBezTo>
                    <a:pt x="8269" y="1304"/>
                    <a:pt x="7678" y="1620"/>
                    <a:pt x="7036" y="1833"/>
                  </a:cubicBezTo>
                  <a:cubicBezTo>
                    <a:pt x="5520" y="2332"/>
                    <a:pt x="4491" y="3452"/>
                    <a:pt x="3452" y="4562"/>
                  </a:cubicBezTo>
                  <a:cubicBezTo>
                    <a:pt x="2638" y="5428"/>
                    <a:pt x="2098" y="6476"/>
                    <a:pt x="1619" y="7546"/>
                  </a:cubicBezTo>
                  <a:cubicBezTo>
                    <a:pt x="1528" y="7729"/>
                    <a:pt x="1416" y="7953"/>
                    <a:pt x="1538" y="8198"/>
                  </a:cubicBezTo>
                  <a:cubicBezTo>
                    <a:pt x="1793" y="8085"/>
                    <a:pt x="2017" y="7933"/>
                    <a:pt x="2271" y="7872"/>
                  </a:cubicBezTo>
                  <a:cubicBezTo>
                    <a:pt x="2882" y="7719"/>
                    <a:pt x="3493" y="7566"/>
                    <a:pt x="4114" y="7505"/>
                  </a:cubicBezTo>
                  <a:cubicBezTo>
                    <a:pt x="4746" y="7433"/>
                    <a:pt x="5387" y="7495"/>
                    <a:pt x="5937" y="7861"/>
                  </a:cubicBezTo>
                  <a:cubicBezTo>
                    <a:pt x="6171" y="8014"/>
                    <a:pt x="6395" y="8187"/>
                    <a:pt x="6670" y="8391"/>
                  </a:cubicBezTo>
                  <a:close/>
                  <a:moveTo>
                    <a:pt x="20366" y="21282"/>
                  </a:moveTo>
                  <a:cubicBezTo>
                    <a:pt x="21201" y="20752"/>
                    <a:pt x="22077" y="20620"/>
                    <a:pt x="23013" y="20702"/>
                  </a:cubicBezTo>
                  <a:cubicBezTo>
                    <a:pt x="23940" y="20783"/>
                    <a:pt x="24765" y="21119"/>
                    <a:pt x="25437" y="21761"/>
                  </a:cubicBezTo>
                  <a:cubicBezTo>
                    <a:pt x="25711" y="21363"/>
                    <a:pt x="25976" y="21017"/>
                    <a:pt x="26220" y="20650"/>
                  </a:cubicBezTo>
                  <a:cubicBezTo>
                    <a:pt x="26740" y="19856"/>
                    <a:pt x="27096" y="18991"/>
                    <a:pt x="27402" y="18084"/>
                  </a:cubicBezTo>
                  <a:cubicBezTo>
                    <a:pt x="27534" y="17677"/>
                    <a:pt x="27442" y="17219"/>
                    <a:pt x="27086" y="16975"/>
                  </a:cubicBezTo>
                  <a:cubicBezTo>
                    <a:pt x="26801" y="16781"/>
                    <a:pt x="26496" y="16588"/>
                    <a:pt x="26170" y="16507"/>
                  </a:cubicBezTo>
                  <a:cubicBezTo>
                    <a:pt x="24713" y="16109"/>
                    <a:pt x="23329" y="16313"/>
                    <a:pt x="22056" y="17158"/>
                  </a:cubicBezTo>
                  <a:cubicBezTo>
                    <a:pt x="21934" y="17240"/>
                    <a:pt x="21801" y="17331"/>
                    <a:pt x="21659" y="17403"/>
                  </a:cubicBezTo>
                  <a:cubicBezTo>
                    <a:pt x="21323" y="17575"/>
                    <a:pt x="21119" y="17840"/>
                    <a:pt x="21079" y="18217"/>
                  </a:cubicBezTo>
                  <a:cubicBezTo>
                    <a:pt x="21048" y="18441"/>
                    <a:pt x="20977" y="18665"/>
                    <a:pt x="20925" y="18889"/>
                  </a:cubicBezTo>
                  <a:cubicBezTo>
                    <a:pt x="20742" y="19683"/>
                    <a:pt x="20559" y="20478"/>
                    <a:pt x="20366" y="21282"/>
                  </a:cubicBezTo>
                  <a:close/>
                  <a:moveTo>
                    <a:pt x="13930" y="22056"/>
                  </a:moveTo>
                  <a:lnTo>
                    <a:pt x="13930" y="21791"/>
                  </a:lnTo>
                  <a:cubicBezTo>
                    <a:pt x="13890" y="21048"/>
                    <a:pt x="13838" y="20294"/>
                    <a:pt x="13818" y="19541"/>
                  </a:cubicBezTo>
                  <a:cubicBezTo>
                    <a:pt x="13798" y="18980"/>
                    <a:pt x="13818" y="18421"/>
                    <a:pt x="13798" y="17860"/>
                  </a:cubicBezTo>
                  <a:cubicBezTo>
                    <a:pt x="13798" y="17708"/>
                    <a:pt x="13747" y="17504"/>
                    <a:pt x="13635" y="17403"/>
                  </a:cubicBezTo>
                  <a:cubicBezTo>
                    <a:pt x="13329" y="17107"/>
                    <a:pt x="12973" y="16903"/>
                    <a:pt x="12546" y="16792"/>
                  </a:cubicBezTo>
                  <a:cubicBezTo>
                    <a:pt x="12067" y="16669"/>
                    <a:pt x="11609" y="16761"/>
                    <a:pt x="11140" y="16822"/>
                  </a:cubicBezTo>
                  <a:cubicBezTo>
                    <a:pt x="9989" y="16975"/>
                    <a:pt x="8930" y="17341"/>
                    <a:pt x="8167" y="18299"/>
                  </a:cubicBezTo>
                  <a:cubicBezTo>
                    <a:pt x="8025" y="18471"/>
                    <a:pt x="7912" y="18624"/>
                    <a:pt x="7994" y="18858"/>
                  </a:cubicBezTo>
                  <a:cubicBezTo>
                    <a:pt x="8157" y="19327"/>
                    <a:pt x="8289" y="19795"/>
                    <a:pt x="8462" y="20254"/>
                  </a:cubicBezTo>
                  <a:cubicBezTo>
                    <a:pt x="8737" y="20966"/>
                    <a:pt x="9043" y="21679"/>
                    <a:pt x="9328" y="22392"/>
                  </a:cubicBezTo>
                  <a:cubicBezTo>
                    <a:pt x="9378" y="22514"/>
                    <a:pt x="9450" y="22626"/>
                    <a:pt x="9511" y="22728"/>
                  </a:cubicBezTo>
                  <a:cubicBezTo>
                    <a:pt x="10855" y="21669"/>
                    <a:pt x="12240" y="21017"/>
                    <a:pt x="13930" y="22056"/>
                  </a:cubicBezTo>
                  <a:close/>
                  <a:moveTo>
                    <a:pt x="6416" y="12780"/>
                  </a:moveTo>
                  <a:cubicBezTo>
                    <a:pt x="6416" y="12321"/>
                    <a:pt x="6405" y="11904"/>
                    <a:pt x="6426" y="11486"/>
                  </a:cubicBezTo>
                  <a:cubicBezTo>
                    <a:pt x="6456" y="10702"/>
                    <a:pt x="6497" y="9918"/>
                    <a:pt x="6548" y="9134"/>
                  </a:cubicBezTo>
                  <a:cubicBezTo>
                    <a:pt x="6558" y="8931"/>
                    <a:pt x="6548" y="8757"/>
                    <a:pt x="6426" y="8594"/>
                  </a:cubicBezTo>
                  <a:cubicBezTo>
                    <a:pt x="5907" y="7933"/>
                    <a:pt x="5194" y="7719"/>
                    <a:pt x="4420" y="7770"/>
                  </a:cubicBezTo>
                  <a:cubicBezTo>
                    <a:pt x="3798" y="7811"/>
                    <a:pt x="3178" y="7963"/>
                    <a:pt x="2567" y="8085"/>
                  </a:cubicBezTo>
                  <a:cubicBezTo>
                    <a:pt x="2037" y="8198"/>
                    <a:pt x="1650" y="8523"/>
                    <a:pt x="1294" y="8890"/>
                  </a:cubicBezTo>
                  <a:cubicBezTo>
                    <a:pt x="1162" y="9022"/>
                    <a:pt x="1039" y="9195"/>
                    <a:pt x="999" y="9368"/>
                  </a:cubicBezTo>
                  <a:cubicBezTo>
                    <a:pt x="723" y="10407"/>
                    <a:pt x="490" y="11445"/>
                    <a:pt x="449" y="12515"/>
                  </a:cubicBezTo>
                  <a:cubicBezTo>
                    <a:pt x="438" y="12871"/>
                    <a:pt x="459" y="13228"/>
                    <a:pt x="459" y="13584"/>
                  </a:cubicBezTo>
                  <a:cubicBezTo>
                    <a:pt x="2312" y="12148"/>
                    <a:pt x="4267" y="12016"/>
                    <a:pt x="6416" y="12780"/>
                  </a:cubicBezTo>
                  <a:close/>
                  <a:moveTo>
                    <a:pt x="18981" y="907"/>
                  </a:moveTo>
                  <a:cubicBezTo>
                    <a:pt x="19572" y="2007"/>
                    <a:pt x="20529" y="2790"/>
                    <a:pt x="20916" y="3982"/>
                  </a:cubicBezTo>
                  <a:cubicBezTo>
                    <a:pt x="21282" y="5132"/>
                    <a:pt x="21649" y="6273"/>
                    <a:pt x="21862" y="7505"/>
                  </a:cubicBezTo>
                  <a:cubicBezTo>
                    <a:pt x="22647" y="7077"/>
                    <a:pt x="23390" y="6670"/>
                    <a:pt x="24256" y="6537"/>
                  </a:cubicBezTo>
                  <a:cubicBezTo>
                    <a:pt x="25121" y="6415"/>
                    <a:pt x="25946" y="6517"/>
                    <a:pt x="26791" y="6915"/>
                  </a:cubicBezTo>
                  <a:cubicBezTo>
                    <a:pt x="26760" y="6782"/>
                    <a:pt x="26750" y="6721"/>
                    <a:pt x="26720" y="6660"/>
                  </a:cubicBezTo>
                  <a:cubicBezTo>
                    <a:pt x="26170" y="5184"/>
                    <a:pt x="25457" y="3829"/>
                    <a:pt x="24143" y="2851"/>
                  </a:cubicBezTo>
                  <a:cubicBezTo>
                    <a:pt x="23105" y="2077"/>
                    <a:pt x="22127" y="1212"/>
                    <a:pt x="20783" y="988"/>
                  </a:cubicBezTo>
                  <a:cubicBezTo>
                    <a:pt x="20701" y="978"/>
                    <a:pt x="20620" y="927"/>
                    <a:pt x="20539" y="896"/>
                  </a:cubicBezTo>
                  <a:cubicBezTo>
                    <a:pt x="20029" y="744"/>
                    <a:pt x="19520" y="693"/>
                    <a:pt x="18981" y="907"/>
                  </a:cubicBezTo>
                  <a:close/>
                  <a:moveTo>
                    <a:pt x="12240" y="30803"/>
                  </a:moveTo>
                  <a:cubicBezTo>
                    <a:pt x="12230" y="30640"/>
                    <a:pt x="12240" y="30548"/>
                    <a:pt x="12220" y="30466"/>
                  </a:cubicBezTo>
                  <a:cubicBezTo>
                    <a:pt x="12016" y="29907"/>
                    <a:pt x="11853" y="29337"/>
                    <a:pt x="11609" y="28796"/>
                  </a:cubicBezTo>
                  <a:cubicBezTo>
                    <a:pt x="11252" y="28002"/>
                    <a:pt x="10824" y="27228"/>
                    <a:pt x="10458" y="26445"/>
                  </a:cubicBezTo>
                  <a:cubicBezTo>
                    <a:pt x="10081" y="25640"/>
                    <a:pt x="9715" y="24836"/>
                    <a:pt x="9491" y="23960"/>
                  </a:cubicBezTo>
                  <a:cubicBezTo>
                    <a:pt x="9409" y="23634"/>
                    <a:pt x="9338" y="23237"/>
                    <a:pt x="8982" y="23094"/>
                  </a:cubicBezTo>
                  <a:cubicBezTo>
                    <a:pt x="8615" y="22942"/>
                    <a:pt x="8208" y="22820"/>
                    <a:pt x="7821" y="22799"/>
                  </a:cubicBezTo>
                  <a:cubicBezTo>
                    <a:pt x="7169" y="22759"/>
                    <a:pt x="6527" y="22931"/>
                    <a:pt x="5937" y="23186"/>
                  </a:cubicBezTo>
                  <a:cubicBezTo>
                    <a:pt x="5520" y="23370"/>
                    <a:pt x="5173" y="23685"/>
                    <a:pt x="5031" y="24225"/>
                  </a:cubicBezTo>
                  <a:cubicBezTo>
                    <a:pt x="6018" y="25049"/>
                    <a:pt x="6996" y="25895"/>
                    <a:pt x="7994" y="26709"/>
                  </a:cubicBezTo>
                  <a:cubicBezTo>
                    <a:pt x="8686" y="27269"/>
                    <a:pt x="9419" y="27789"/>
                    <a:pt x="10102" y="28359"/>
                  </a:cubicBezTo>
                  <a:cubicBezTo>
                    <a:pt x="10672" y="28827"/>
                    <a:pt x="11202" y="29367"/>
                    <a:pt x="11374" y="30110"/>
                  </a:cubicBezTo>
                  <a:cubicBezTo>
                    <a:pt x="11435" y="30365"/>
                    <a:pt x="11548" y="30466"/>
                    <a:pt x="11741" y="30558"/>
                  </a:cubicBezTo>
                  <a:cubicBezTo>
                    <a:pt x="11883" y="30629"/>
                    <a:pt x="12026" y="30690"/>
                    <a:pt x="12240" y="308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8" name="Google Shape;1108;p43"/>
            <p:cNvSpPr/>
            <p:nvPr/>
          </p:nvSpPr>
          <p:spPr>
            <a:xfrm>
              <a:off x="3481200" y="3600025"/>
              <a:ext cx="12550" cy="121525"/>
            </a:xfrm>
            <a:custGeom>
              <a:avLst/>
              <a:gdLst/>
              <a:ahLst/>
              <a:cxnLst/>
              <a:rect l="l" t="t" r="r" b="b"/>
              <a:pathLst>
                <a:path w="502" h="4861" extrusionOk="0">
                  <a:moveTo>
                    <a:pt x="405" y="1"/>
                  </a:moveTo>
                  <a:cubicBezTo>
                    <a:pt x="357" y="1"/>
                    <a:pt x="309" y="31"/>
                    <a:pt x="309" y="92"/>
                  </a:cubicBezTo>
                  <a:cubicBezTo>
                    <a:pt x="298" y="1650"/>
                    <a:pt x="268" y="3198"/>
                    <a:pt x="13" y="4735"/>
                  </a:cubicBezTo>
                  <a:cubicBezTo>
                    <a:pt x="1" y="4809"/>
                    <a:pt x="67" y="4861"/>
                    <a:pt x="125" y="4861"/>
                  </a:cubicBezTo>
                  <a:cubicBezTo>
                    <a:pt x="164" y="4861"/>
                    <a:pt x="199" y="4839"/>
                    <a:pt x="207" y="4786"/>
                  </a:cubicBezTo>
                  <a:cubicBezTo>
                    <a:pt x="461" y="3238"/>
                    <a:pt x="502" y="1660"/>
                    <a:pt x="502" y="92"/>
                  </a:cubicBezTo>
                  <a:cubicBezTo>
                    <a:pt x="502" y="31"/>
                    <a:pt x="454" y="1"/>
                    <a:pt x="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09" name="Google Shape;1109;p43"/>
            <p:cNvSpPr/>
            <p:nvPr/>
          </p:nvSpPr>
          <p:spPr>
            <a:xfrm>
              <a:off x="3508375" y="3852350"/>
              <a:ext cx="59000" cy="128250"/>
            </a:xfrm>
            <a:custGeom>
              <a:avLst/>
              <a:gdLst/>
              <a:ahLst/>
              <a:cxnLst/>
              <a:rect l="l" t="t" r="r" b="b"/>
              <a:pathLst>
                <a:path w="2360" h="5130" extrusionOk="0">
                  <a:moveTo>
                    <a:pt x="95" y="1"/>
                  </a:moveTo>
                  <a:cubicBezTo>
                    <a:pt x="46" y="1"/>
                    <a:pt x="1" y="34"/>
                    <a:pt x="6" y="100"/>
                  </a:cubicBezTo>
                  <a:cubicBezTo>
                    <a:pt x="57" y="965"/>
                    <a:pt x="423" y="1750"/>
                    <a:pt x="790" y="2524"/>
                  </a:cubicBezTo>
                  <a:cubicBezTo>
                    <a:pt x="1197" y="3400"/>
                    <a:pt x="1492" y="4387"/>
                    <a:pt x="2154" y="5100"/>
                  </a:cubicBezTo>
                  <a:cubicBezTo>
                    <a:pt x="2173" y="5121"/>
                    <a:pt x="2195" y="5129"/>
                    <a:pt x="2216" y="5129"/>
                  </a:cubicBezTo>
                  <a:cubicBezTo>
                    <a:pt x="2289" y="5129"/>
                    <a:pt x="2360" y="5028"/>
                    <a:pt x="2297" y="4957"/>
                  </a:cubicBezTo>
                  <a:cubicBezTo>
                    <a:pt x="1747" y="4377"/>
                    <a:pt x="1513" y="3633"/>
                    <a:pt x="1187" y="2921"/>
                  </a:cubicBezTo>
                  <a:cubicBezTo>
                    <a:pt x="779" y="2015"/>
                    <a:pt x="261" y="1119"/>
                    <a:pt x="199" y="100"/>
                  </a:cubicBezTo>
                  <a:cubicBezTo>
                    <a:pt x="194" y="34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0" name="Google Shape;1110;p43"/>
            <p:cNvSpPr/>
            <p:nvPr/>
          </p:nvSpPr>
          <p:spPr>
            <a:xfrm>
              <a:off x="3662325" y="3577875"/>
              <a:ext cx="12825" cy="124975"/>
            </a:xfrm>
            <a:custGeom>
              <a:avLst/>
              <a:gdLst/>
              <a:ahLst/>
              <a:cxnLst/>
              <a:rect l="l" t="t" r="r" b="b"/>
              <a:pathLst>
                <a:path w="513" h="4999" extrusionOk="0">
                  <a:moveTo>
                    <a:pt x="418" y="0"/>
                  </a:moveTo>
                  <a:cubicBezTo>
                    <a:pt x="370" y="0"/>
                    <a:pt x="319" y="31"/>
                    <a:pt x="314" y="92"/>
                  </a:cubicBezTo>
                  <a:cubicBezTo>
                    <a:pt x="232" y="917"/>
                    <a:pt x="192" y="1732"/>
                    <a:pt x="161" y="2556"/>
                  </a:cubicBezTo>
                  <a:cubicBezTo>
                    <a:pt x="131" y="3320"/>
                    <a:pt x="201" y="4124"/>
                    <a:pt x="18" y="4878"/>
                  </a:cubicBezTo>
                  <a:cubicBezTo>
                    <a:pt x="0" y="4951"/>
                    <a:pt x="63" y="4999"/>
                    <a:pt x="122" y="4999"/>
                  </a:cubicBezTo>
                  <a:cubicBezTo>
                    <a:pt x="161" y="4999"/>
                    <a:pt x="200" y="4978"/>
                    <a:pt x="212" y="4929"/>
                  </a:cubicBezTo>
                  <a:cubicBezTo>
                    <a:pt x="375" y="4257"/>
                    <a:pt x="303" y="3585"/>
                    <a:pt x="344" y="2902"/>
                  </a:cubicBezTo>
                  <a:cubicBezTo>
                    <a:pt x="405" y="1966"/>
                    <a:pt x="416" y="1029"/>
                    <a:pt x="507" y="92"/>
                  </a:cubicBezTo>
                  <a:cubicBezTo>
                    <a:pt x="512" y="31"/>
                    <a:pt x="466" y="0"/>
                    <a:pt x="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1" name="Google Shape;1111;p43"/>
            <p:cNvSpPr/>
            <p:nvPr/>
          </p:nvSpPr>
          <p:spPr>
            <a:xfrm>
              <a:off x="3670800" y="3823775"/>
              <a:ext cx="15925" cy="129800"/>
            </a:xfrm>
            <a:custGeom>
              <a:avLst/>
              <a:gdLst/>
              <a:ahLst/>
              <a:cxnLst/>
              <a:rect l="l" t="t" r="r" b="b"/>
              <a:pathLst>
                <a:path w="637" h="5192" extrusionOk="0">
                  <a:moveTo>
                    <a:pt x="98" y="1"/>
                  </a:moveTo>
                  <a:cubicBezTo>
                    <a:pt x="49" y="1"/>
                    <a:pt x="0" y="31"/>
                    <a:pt x="5" y="92"/>
                  </a:cubicBezTo>
                  <a:cubicBezTo>
                    <a:pt x="127" y="1762"/>
                    <a:pt x="433" y="3422"/>
                    <a:pt x="433" y="5092"/>
                  </a:cubicBezTo>
                  <a:cubicBezTo>
                    <a:pt x="433" y="5158"/>
                    <a:pt x="481" y="5191"/>
                    <a:pt x="530" y="5191"/>
                  </a:cubicBezTo>
                  <a:cubicBezTo>
                    <a:pt x="578" y="5191"/>
                    <a:pt x="627" y="5158"/>
                    <a:pt x="627" y="5092"/>
                  </a:cubicBezTo>
                  <a:cubicBezTo>
                    <a:pt x="636" y="3422"/>
                    <a:pt x="321" y="1762"/>
                    <a:pt x="199" y="92"/>
                  </a:cubicBezTo>
                  <a:cubicBezTo>
                    <a:pt x="199" y="31"/>
                    <a:pt x="148" y="1"/>
                    <a:pt x="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2" name="Google Shape;1112;p43"/>
            <p:cNvSpPr/>
            <p:nvPr/>
          </p:nvSpPr>
          <p:spPr>
            <a:xfrm>
              <a:off x="3864175" y="3573050"/>
              <a:ext cx="11700" cy="128025"/>
            </a:xfrm>
            <a:custGeom>
              <a:avLst/>
              <a:gdLst/>
              <a:ahLst/>
              <a:cxnLst/>
              <a:rect l="l" t="t" r="r" b="b"/>
              <a:pathLst>
                <a:path w="468" h="5121" extrusionOk="0">
                  <a:moveTo>
                    <a:pt x="271" y="0"/>
                  </a:moveTo>
                  <a:cubicBezTo>
                    <a:pt x="223" y="0"/>
                    <a:pt x="177" y="31"/>
                    <a:pt x="182" y="92"/>
                  </a:cubicBezTo>
                  <a:cubicBezTo>
                    <a:pt x="253" y="937"/>
                    <a:pt x="203" y="1762"/>
                    <a:pt x="151" y="2607"/>
                  </a:cubicBezTo>
                  <a:cubicBezTo>
                    <a:pt x="101" y="3391"/>
                    <a:pt x="192" y="4226"/>
                    <a:pt x="19" y="5000"/>
                  </a:cubicBezTo>
                  <a:cubicBezTo>
                    <a:pt x="1" y="5073"/>
                    <a:pt x="63" y="5121"/>
                    <a:pt x="122" y="5121"/>
                  </a:cubicBezTo>
                  <a:cubicBezTo>
                    <a:pt x="162" y="5121"/>
                    <a:pt x="200" y="5099"/>
                    <a:pt x="212" y="5050"/>
                  </a:cubicBezTo>
                  <a:cubicBezTo>
                    <a:pt x="366" y="4369"/>
                    <a:pt x="294" y="3656"/>
                    <a:pt x="325" y="2953"/>
                  </a:cubicBezTo>
                  <a:cubicBezTo>
                    <a:pt x="366" y="1996"/>
                    <a:pt x="467" y="1049"/>
                    <a:pt x="375" y="92"/>
                  </a:cubicBezTo>
                  <a:cubicBezTo>
                    <a:pt x="370" y="31"/>
                    <a:pt x="320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3838150" y="3809950"/>
              <a:ext cx="15575" cy="128850"/>
            </a:xfrm>
            <a:custGeom>
              <a:avLst/>
              <a:gdLst/>
              <a:ahLst/>
              <a:cxnLst/>
              <a:rect l="l" t="t" r="r" b="b"/>
              <a:pathLst>
                <a:path w="623" h="5154" extrusionOk="0">
                  <a:moveTo>
                    <a:pt x="358" y="0"/>
                  </a:moveTo>
                  <a:cubicBezTo>
                    <a:pt x="310" y="0"/>
                    <a:pt x="266" y="31"/>
                    <a:pt x="276" y="95"/>
                  </a:cubicBezTo>
                  <a:cubicBezTo>
                    <a:pt x="429" y="1684"/>
                    <a:pt x="215" y="3466"/>
                    <a:pt x="11" y="5055"/>
                  </a:cubicBezTo>
                  <a:cubicBezTo>
                    <a:pt x="1" y="5121"/>
                    <a:pt x="47" y="5154"/>
                    <a:pt x="96" y="5154"/>
                  </a:cubicBezTo>
                  <a:cubicBezTo>
                    <a:pt x="146" y="5154"/>
                    <a:pt x="200" y="5121"/>
                    <a:pt x="205" y="5055"/>
                  </a:cubicBezTo>
                  <a:cubicBezTo>
                    <a:pt x="409" y="3466"/>
                    <a:pt x="622" y="1684"/>
                    <a:pt x="470" y="95"/>
                  </a:cubicBezTo>
                  <a:cubicBezTo>
                    <a:pt x="464" y="33"/>
                    <a:pt x="409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4021325" y="3572275"/>
              <a:ext cx="19950" cy="126525"/>
            </a:xfrm>
            <a:custGeom>
              <a:avLst/>
              <a:gdLst/>
              <a:ahLst/>
              <a:cxnLst/>
              <a:rect l="l" t="t" r="r" b="b"/>
              <a:pathLst>
                <a:path w="798" h="5061" extrusionOk="0">
                  <a:moveTo>
                    <a:pt x="95" y="0"/>
                  </a:moveTo>
                  <a:cubicBezTo>
                    <a:pt x="46" y="0"/>
                    <a:pt x="1" y="31"/>
                    <a:pt x="6" y="92"/>
                  </a:cubicBezTo>
                  <a:cubicBezTo>
                    <a:pt x="87" y="968"/>
                    <a:pt x="230" y="1834"/>
                    <a:pt x="362" y="2709"/>
                  </a:cubicBezTo>
                  <a:cubicBezTo>
                    <a:pt x="474" y="3463"/>
                    <a:pt x="433" y="4246"/>
                    <a:pt x="596" y="4990"/>
                  </a:cubicBezTo>
                  <a:cubicBezTo>
                    <a:pt x="608" y="5039"/>
                    <a:pt x="645" y="5060"/>
                    <a:pt x="682" y="5060"/>
                  </a:cubicBezTo>
                  <a:cubicBezTo>
                    <a:pt x="739" y="5060"/>
                    <a:pt x="798" y="5012"/>
                    <a:pt x="780" y="4939"/>
                  </a:cubicBezTo>
                  <a:cubicBezTo>
                    <a:pt x="647" y="4308"/>
                    <a:pt x="698" y="3656"/>
                    <a:pt x="606" y="3025"/>
                  </a:cubicBezTo>
                  <a:cubicBezTo>
                    <a:pt x="464" y="2047"/>
                    <a:pt x="301" y="1080"/>
                    <a:pt x="199" y="92"/>
                  </a:cubicBezTo>
                  <a:cubicBezTo>
                    <a:pt x="194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3983150" y="3813125"/>
              <a:ext cx="52700" cy="119325"/>
            </a:xfrm>
            <a:custGeom>
              <a:avLst/>
              <a:gdLst/>
              <a:ahLst/>
              <a:cxnLst/>
              <a:rect l="l" t="t" r="r" b="b"/>
              <a:pathLst>
                <a:path w="2108" h="4773" extrusionOk="0">
                  <a:moveTo>
                    <a:pt x="1986" y="0"/>
                  </a:moveTo>
                  <a:cubicBezTo>
                    <a:pt x="1946" y="0"/>
                    <a:pt x="1905" y="21"/>
                    <a:pt x="1889" y="70"/>
                  </a:cubicBezTo>
                  <a:cubicBezTo>
                    <a:pt x="1411" y="1649"/>
                    <a:pt x="789" y="3156"/>
                    <a:pt x="36" y="4622"/>
                  </a:cubicBezTo>
                  <a:cubicBezTo>
                    <a:pt x="1" y="4700"/>
                    <a:pt x="68" y="4772"/>
                    <a:pt x="133" y="4772"/>
                  </a:cubicBezTo>
                  <a:cubicBezTo>
                    <a:pt x="162" y="4772"/>
                    <a:pt x="190" y="4758"/>
                    <a:pt x="209" y="4724"/>
                  </a:cubicBezTo>
                  <a:cubicBezTo>
                    <a:pt x="972" y="3237"/>
                    <a:pt x="1594" y="1720"/>
                    <a:pt x="2083" y="122"/>
                  </a:cubicBezTo>
                  <a:cubicBezTo>
                    <a:pt x="2107" y="48"/>
                    <a:pt x="2047" y="0"/>
                    <a:pt x="1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3442075" y="3608950"/>
              <a:ext cx="16150" cy="121625"/>
            </a:xfrm>
            <a:custGeom>
              <a:avLst/>
              <a:gdLst/>
              <a:ahLst/>
              <a:cxnLst/>
              <a:rect l="l" t="t" r="r" b="b"/>
              <a:pathLst>
                <a:path w="646" h="4865" extrusionOk="0">
                  <a:moveTo>
                    <a:pt x="527" y="1"/>
                  </a:moveTo>
                  <a:cubicBezTo>
                    <a:pt x="488" y="1"/>
                    <a:pt x="450" y="22"/>
                    <a:pt x="438" y="71"/>
                  </a:cubicBezTo>
                  <a:cubicBezTo>
                    <a:pt x="0" y="1609"/>
                    <a:pt x="0" y="3187"/>
                    <a:pt x="10" y="4765"/>
                  </a:cubicBezTo>
                  <a:cubicBezTo>
                    <a:pt x="10" y="4831"/>
                    <a:pt x="59" y="4864"/>
                    <a:pt x="107" y="4864"/>
                  </a:cubicBezTo>
                  <a:cubicBezTo>
                    <a:pt x="155" y="4864"/>
                    <a:pt x="204" y="4831"/>
                    <a:pt x="204" y="4765"/>
                  </a:cubicBezTo>
                  <a:cubicBezTo>
                    <a:pt x="204" y="3207"/>
                    <a:pt x="193" y="1639"/>
                    <a:pt x="621" y="122"/>
                  </a:cubicBezTo>
                  <a:cubicBezTo>
                    <a:pt x="646" y="49"/>
                    <a:pt x="586" y="1"/>
                    <a:pt x="5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3524550" y="3599150"/>
              <a:ext cx="14025" cy="121575"/>
            </a:xfrm>
            <a:custGeom>
              <a:avLst/>
              <a:gdLst/>
              <a:ahLst/>
              <a:cxnLst/>
              <a:rect l="l" t="t" r="r" b="b"/>
              <a:pathLst>
                <a:path w="561" h="4863" extrusionOk="0">
                  <a:moveTo>
                    <a:pt x="290" y="1"/>
                  </a:moveTo>
                  <a:cubicBezTo>
                    <a:pt x="243" y="1"/>
                    <a:pt x="199" y="32"/>
                    <a:pt x="204" y="96"/>
                  </a:cubicBezTo>
                  <a:cubicBezTo>
                    <a:pt x="356" y="1664"/>
                    <a:pt x="0" y="3202"/>
                    <a:pt x="10" y="4770"/>
                  </a:cubicBezTo>
                  <a:cubicBezTo>
                    <a:pt x="10" y="4832"/>
                    <a:pt x="59" y="4862"/>
                    <a:pt x="107" y="4862"/>
                  </a:cubicBezTo>
                  <a:cubicBezTo>
                    <a:pt x="156" y="4862"/>
                    <a:pt x="204" y="4832"/>
                    <a:pt x="204" y="4770"/>
                  </a:cubicBezTo>
                  <a:cubicBezTo>
                    <a:pt x="204" y="3202"/>
                    <a:pt x="560" y="1664"/>
                    <a:pt x="397" y="96"/>
                  </a:cubicBezTo>
                  <a:cubicBezTo>
                    <a:pt x="392" y="34"/>
                    <a:pt x="339" y="1"/>
                    <a:pt x="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3614400" y="3594225"/>
              <a:ext cx="8675" cy="115800"/>
            </a:xfrm>
            <a:custGeom>
              <a:avLst/>
              <a:gdLst/>
              <a:ahLst/>
              <a:cxnLst/>
              <a:rect l="l" t="t" r="r" b="b"/>
              <a:pathLst>
                <a:path w="347" h="4632" extrusionOk="0">
                  <a:moveTo>
                    <a:pt x="96" y="1"/>
                  </a:moveTo>
                  <a:cubicBezTo>
                    <a:pt x="47" y="1"/>
                    <a:pt x="1" y="34"/>
                    <a:pt x="11" y="100"/>
                  </a:cubicBezTo>
                  <a:cubicBezTo>
                    <a:pt x="154" y="1576"/>
                    <a:pt x="52" y="3053"/>
                    <a:pt x="41" y="4540"/>
                  </a:cubicBezTo>
                  <a:cubicBezTo>
                    <a:pt x="41" y="4601"/>
                    <a:pt x="90" y="4631"/>
                    <a:pt x="138" y="4631"/>
                  </a:cubicBezTo>
                  <a:cubicBezTo>
                    <a:pt x="187" y="4631"/>
                    <a:pt x="235" y="4601"/>
                    <a:pt x="235" y="4540"/>
                  </a:cubicBezTo>
                  <a:cubicBezTo>
                    <a:pt x="245" y="3053"/>
                    <a:pt x="347" y="1576"/>
                    <a:pt x="204" y="100"/>
                  </a:cubicBezTo>
                  <a:cubicBezTo>
                    <a:pt x="199" y="34"/>
                    <a:pt x="146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3705925" y="3587800"/>
              <a:ext cx="17475" cy="116625"/>
            </a:xfrm>
            <a:custGeom>
              <a:avLst/>
              <a:gdLst/>
              <a:ahLst/>
              <a:cxnLst/>
              <a:rect l="l" t="t" r="r" b="b"/>
              <a:pathLst>
                <a:path w="699" h="4665" extrusionOk="0">
                  <a:moveTo>
                    <a:pt x="606" y="1"/>
                  </a:moveTo>
                  <a:cubicBezTo>
                    <a:pt x="558" y="1"/>
                    <a:pt x="504" y="31"/>
                    <a:pt x="494" y="92"/>
                  </a:cubicBezTo>
                  <a:cubicBezTo>
                    <a:pt x="331" y="1579"/>
                    <a:pt x="148" y="3076"/>
                    <a:pt x="5" y="4573"/>
                  </a:cubicBezTo>
                  <a:cubicBezTo>
                    <a:pt x="0" y="4634"/>
                    <a:pt x="46" y="4664"/>
                    <a:pt x="95" y="4664"/>
                  </a:cubicBezTo>
                  <a:cubicBezTo>
                    <a:pt x="143" y="4664"/>
                    <a:pt x="194" y="4634"/>
                    <a:pt x="199" y="4573"/>
                  </a:cubicBezTo>
                  <a:cubicBezTo>
                    <a:pt x="342" y="3076"/>
                    <a:pt x="525" y="1579"/>
                    <a:pt x="688" y="92"/>
                  </a:cubicBezTo>
                  <a:cubicBezTo>
                    <a:pt x="698" y="31"/>
                    <a:pt x="655" y="1"/>
                    <a:pt x="6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3806850" y="3589325"/>
              <a:ext cx="7150" cy="118325"/>
            </a:xfrm>
            <a:custGeom>
              <a:avLst/>
              <a:gdLst/>
              <a:ahLst/>
              <a:cxnLst/>
              <a:rect l="l" t="t" r="r" b="b"/>
              <a:pathLst>
                <a:path w="286" h="4733" extrusionOk="0">
                  <a:moveTo>
                    <a:pt x="184" y="1"/>
                  </a:moveTo>
                  <a:cubicBezTo>
                    <a:pt x="133" y="1"/>
                    <a:pt x="82" y="31"/>
                    <a:pt x="82" y="93"/>
                  </a:cubicBezTo>
                  <a:cubicBezTo>
                    <a:pt x="82" y="1609"/>
                    <a:pt x="1" y="3127"/>
                    <a:pt x="52" y="4634"/>
                  </a:cubicBezTo>
                  <a:cubicBezTo>
                    <a:pt x="57" y="4700"/>
                    <a:pt x="108" y="4733"/>
                    <a:pt x="156" y="4733"/>
                  </a:cubicBezTo>
                  <a:cubicBezTo>
                    <a:pt x="204" y="4733"/>
                    <a:pt x="250" y="4700"/>
                    <a:pt x="245" y="4634"/>
                  </a:cubicBezTo>
                  <a:cubicBezTo>
                    <a:pt x="194" y="3127"/>
                    <a:pt x="276" y="1609"/>
                    <a:pt x="286" y="93"/>
                  </a:cubicBezTo>
                  <a:cubicBezTo>
                    <a:pt x="286" y="31"/>
                    <a:pt x="235" y="1"/>
                    <a:pt x="1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1" name="Google Shape;1121;p43"/>
            <p:cNvSpPr/>
            <p:nvPr/>
          </p:nvSpPr>
          <p:spPr>
            <a:xfrm>
              <a:off x="3902025" y="3579475"/>
              <a:ext cx="15600" cy="131525"/>
            </a:xfrm>
            <a:custGeom>
              <a:avLst/>
              <a:gdLst/>
              <a:ahLst/>
              <a:cxnLst/>
              <a:rect l="l" t="t" r="r" b="b"/>
              <a:pathLst>
                <a:path w="624" h="5261" extrusionOk="0">
                  <a:moveTo>
                    <a:pt x="526" y="0"/>
                  </a:moveTo>
                  <a:cubicBezTo>
                    <a:pt x="478" y="0"/>
                    <a:pt x="429" y="33"/>
                    <a:pt x="429" y="100"/>
                  </a:cubicBezTo>
                  <a:cubicBezTo>
                    <a:pt x="409" y="1790"/>
                    <a:pt x="236" y="3460"/>
                    <a:pt x="12" y="5140"/>
                  </a:cubicBezTo>
                  <a:cubicBezTo>
                    <a:pt x="0" y="5213"/>
                    <a:pt x="61" y="5261"/>
                    <a:pt x="117" y="5261"/>
                  </a:cubicBezTo>
                  <a:cubicBezTo>
                    <a:pt x="153" y="5261"/>
                    <a:pt x="188" y="5240"/>
                    <a:pt x="196" y="5191"/>
                  </a:cubicBezTo>
                  <a:cubicBezTo>
                    <a:pt x="429" y="3501"/>
                    <a:pt x="613" y="1810"/>
                    <a:pt x="623" y="100"/>
                  </a:cubicBezTo>
                  <a:cubicBezTo>
                    <a:pt x="623" y="33"/>
                    <a:pt x="575" y="0"/>
                    <a:pt x="5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2" name="Google Shape;1122;p43"/>
            <p:cNvSpPr/>
            <p:nvPr/>
          </p:nvSpPr>
          <p:spPr>
            <a:xfrm>
              <a:off x="3980225" y="3579475"/>
              <a:ext cx="11125" cy="132300"/>
            </a:xfrm>
            <a:custGeom>
              <a:avLst/>
              <a:gdLst/>
              <a:ahLst/>
              <a:cxnLst/>
              <a:rect l="l" t="t" r="r" b="b"/>
              <a:pathLst>
                <a:path w="445" h="5292" extrusionOk="0">
                  <a:moveTo>
                    <a:pt x="178" y="0"/>
                  </a:moveTo>
                  <a:cubicBezTo>
                    <a:pt x="130" y="0"/>
                    <a:pt x="82" y="33"/>
                    <a:pt x="82" y="100"/>
                  </a:cubicBezTo>
                  <a:cubicBezTo>
                    <a:pt x="71" y="1810"/>
                    <a:pt x="0" y="3521"/>
                    <a:pt x="245" y="5221"/>
                  </a:cubicBezTo>
                  <a:cubicBezTo>
                    <a:pt x="253" y="5270"/>
                    <a:pt x="287" y="5291"/>
                    <a:pt x="325" y="5291"/>
                  </a:cubicBezTo>
                  <a:cubicBezTo>
                    <a:pt x="381" y="5291"/>
                    <a:pt x="444" y="5244"/>
                    <a:pt x="438" y="5171"/>
                  </a:cubicBezTo>
                  <a:cubicBezTo>
                    <a:pt x="193" y="3490"/>
                    <a:pt x="265" y="1790"/>
                    <a:pt x="275" y="100"/>
                  </a:cubicBezTo>
                  <a:cubicBezTo>
                    <a:pt x="275" y="33"/>
                    <a:pt x="226" y="0"/>
                    <a:pt x="1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4055350" y="3577900"/>
              <a:ext cx="23400" cy="123975"/>
            </a:xfrm>
            <a:custGeom>
              <a:avLst/>
              <a:gdLst/>
              <a:ahLst/>
              <a:cxnLst/>
              <a:rect l="l" t="t" r="r" b="b"/>
              <a:pathLst>
                <a:path w="936" h="4959" extrusionOk="0">
                  <a:moveTo>
                    <a:pt x="116" y="1"/>
                  </a:moveTo>
                  <a:cubicBezTo>
                    <a:pt x="60" y="1"/>
                    <a:pt x="1" y="48"/>
                    <a:pt x="19" y="122"/>
                  </a:cubicBezTo>
                  <a:cubicBezTo>
                    <a:pt x="426" y="1679"/>
                    <a:pt x="742" y="3258"/>
                    <a:pt x="732" y="4867"/>
                  </a:cubicBezTo>
                  <a:cubicBezTo>
                    <a:pt x="732" y="4928"/>
                    <a:pt x="780" y="4959"/>
                    <a:pt x="829" y="4959"/>
                  </a:cubicBezTo>
                  <a:cubicBezTo>
                    <a:pt x="877" y="4959"/>
                    <a:pt x="926" y="4928"/>
                    <a:pt x="926" y="4867"/>
                  </a:cubicBezTo>
                  <a:cubicBezTo>
                    <a:pt x="935" y="3238"/>
                    <a:pt x="620" y="1639"/>
                    <a:pt x="202" y="71"/>
                  </a:cubicBezTo>
                  <a:cubicBezTo>
                    <a:pt x="190" y="22"/>
                    <a:pt x="154" y="1"/>
                    <a:pt x="1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3952525" y="3817200"/>
              <a:ext cx="29800" cy="111950"/>
            </a:xfrm>
            <a:custGeom>
              <a:avLst/>
              <a:gdLst/>
              <a:ahLst/>
              <a:cxnLst/>
              <a:rect l="l" t="t" r="r" b="b"/>
              <a:pathLst>
                <a:path w="1192" h="4478" extrusionOk="0">
                  <a:moveTo>
                    <a:pt x="1075" y="0"/>
                  </a:moveTo>
                  <a:cubicBezTo>
                    <a:pt x="1038" y="0"/>
                    <a:pt x="1004" y="21"/>
                    <a:pt x="996" y="70"/>
                  </a:cubicBezTo>
                  <a:cubicBezTo>
                    <a:pt x="782" y="1527"/>
                    <a:pt x="355" y="2932"/>
                    <a:pt x="18" y="4347"/>
                  </a:cubicBezTo>
                  <a:cubicBezTo>
                    <a:pt x="0" y="4427"/>
                    <a:pt x="60" y="4478"/>
                    <a:pt x="117" y="4478"/>
                  </a:cubicBezTo>
                  <a:cubicBezTo>
                    <a:pt x="154" y="4478"/>
                    <a:pt x="190" y="4456"/>
                    <a:pt x="202" y="4408"/>
                  </a:cubicBezTo>
                  <a:cubicBezTo>
                    <a:pt x="538" y="2982"/>
                    <a:pt x="966" y="1577"/>
                    <a:pt x="1179" y="122"/>
                  </a:cubicBezTo>
                  <a:cubicBezTo>
                    <a:pt x="1191" y="48"/>
                    <a:pt x="1130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4014200" y="3824600"/>
              <a:ext cx="61950" cy="116750"/>
            </a:xfrm>
            <a:custGeom>
              <a:avLst/>
              <a:gdLst/>
              <a:ahLst/>
              <a:cxnLst/>
              <a:rect l="l" t="t" r="r" b="b"/>
              <a:pathLst>
                <a:path w="2478" h="4670" extrusionOk="0">
                  <a:moveTo>
                    <a:pt x="2345" y="0"/>
                  </a:moveTo>
                  <a:cubicBezTo>
                    <a:pt x="2315" y="0"/>
                    <a:pt x="2285" y="15"/>
                    <a:pt x="2266" y="50"/>
                  </a:cubicBezTo>
                  <a:cubicBezTo>
                    <a:pt x="1370" y="1465"/>
                    <a:pt x="810" y="3043"/>
                    <a:pt x="36" y="4519"/>
                  </a:cubicBezTo>
                  <a:cubicBezTo>
                    <a:pt x="1" y="4597"/>
                    <a:pt x="68" y="4670"/>
                    <a:pt x="133" y="4670"/>
                  </a:cubicBezTo>
                  <a:cubicBezTo>
                    <a:pt x="162" y="4670"/>
                    <a:pt x="191" y="4656"/>
                    <a:pt x="209" y="4621"/>
                  </a:cubicBezTo>
                  <a:cubicBezTo>
                    <a:pt x="983" y="3145"/>
                    <a:pt x="1543" y="1557"/>
                    <a:pt x="2429" y="141"/>
                  </a:cubicBezTo>
                  <a:cubicBezTo>
                    <a:pt x="2478" y="71"/>
                    <a:pt x="2411" y="0"/>
                    <a:pt x="2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3791075" y="3823025"/>
              <a:ext cx="11525" cy="119900"/>
            </a:xfrm>
            <a:custGeom>
              <a:avLst/>
              <a:gdLst/>
              <a:ahLst/>
              <a:cxnLst/>
              <a:rect l="l" t="t" r="r" b="b"/>
              <a:pathLst>
                <a:path w="461" h="4796" extrusionOk="0">
                  <a:moveTo>
                    <a:pt x="186" y="1"/>
                  </a:moveTo>
                  <a:cubicBezTo>
                    <a:pt x="135" y="1"/>
                    <a:pt x="87" y="31"/>
                    <a:pt x="92" y="92"/>
                  </a:cubicBezTo>
                  <a:cubicBezTo>
                    <a:pt x="235" y="1640"/>
                    <a:pt x="0" y="3188"/>
                    <a:pt x="265" y="4725"/>
                  </a:cubicBezTo>
                  <a:cubicBezTo>
                    <a:pt x="273" y="4774"/>
                    <a:pt x="307" y="4795"/>
                    <a:pt x="344" y="4795"/>
                  </a:cubicBezTo>
                  <a:cubicBezTo>
                    <a:pt x="399" y="4795"/>
                    <a:pt x="460" y="4748"/>
                    <a:pt x="448" y="4674"/>
                  </a:cubicBezTo>
                  <a:cubicBezTo>
                    <a:pt x="194" y="3157"/>
                    <a:pt x="428" y="1620"/>
                    <a:pt x="296" y="92"/>
                  </a:cubicBezTo>
                  <a:cubicBezTo>
                    <a:pt x="291" y="31"/>
                    <a:pt x="237" y="1"/>
                    <a:pt x="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3869175" y="3823050"/>
              <a:ext cx="28525" cy="121625"/>
            </a:xfrm>
            <a:custGeom>
              <a:avLst/>
              <a:gdLst/>
              <a:ahLst/>
              <a:cxnLst/>
              <a:rect l="l" t="t" r="r" b="b"/>
              <a:pathLst>
                <a:path w="1141" h="4865" extrusionOk="0">
                  <a:moveTo>
                    <a:pt x="1019" y="1"/>
                  </a:moveTo>
                  <a:cubicBezTo>
                    <a:pt x="980" y="1"/>
                    <a:pt x="941" y="22"/>
                    <a:pt x="929" y="71"/>
                  </a:cubicBezTo>
                  <a:cubicBezTo>
                    <a:pt x="501" y="1598"/>
                    <a:pt x="308" y="3176"/>
                    <a:pt x="12" y="4734"/>
                  </a:cubicBezTo>
                  <a:cubicBezTo>
                    <a:pt x="0" y="4814"/>
                    <a:pt x="63" y="4865"/>
                    <a:pt x="121" y="4865"/>
                  </a:cubicBezTo>
                  <a:cubicBezTo>
                    <a:pt x="158" y="4865"/>
                    <a:pt x="194" y="4844"/>
                    <a:pt x="206" y="4796"/>
                  </a:cubicBezTo>
                  <a:cubicBezTo>
                    <a:pt x="501" y="3227"/>
                    <a:pt x="684" y="1649"/>
                    <a:pt x="1123" y="121"/>
                  </a:cubicBezTo>
                  <a:cubicBezTo>
                    <a:pt x="1141" y="48"/>
                    <a:pt x="1079" y="1"/>
                    <a:pt x="1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3629925" y="3839325"/>
              <a:ext cx="36525" cy="123200"/>
            </a:xfrm>
            <a:custGeom>
              <a:avLst/>
              <a:gdLst/>
              <a:ahLst/>
              <a:cxnLst/>
              <a:rect l="l" t="t" r="r" b="b"/>
              <a:pathLst>
                <a:path w="1461" h="4928" extrusionOk="0">
                  <a:moveTo>
                    <a:pt x="96" y="0"/>
                  </a:moveTo>
                  <a:cubicBezTo>
                    <a:pt x="46" y="0"/>
                    <a:pt x="1" y="31"/>
                    <a:pt x="11" y="92"/>
                  </a:cubicBezTo>
                  <a:cubicBezTo>
                    <a:pt x="184" y="1741"/>
                    <a:pt x="856" y="3258"/>
                    <a:pt x="1253" y="4857"/>
                  </a:cubicBezTo>
                  <a:cubicBezTo>
                    <a:pt x="1265" y="4906"/>
                    <a:pt x="1304" y="4927"/>
                    <a:pt x="1342" y="4927"/>
                  </a:cubicBezTo>
                  <a:cubicBezTo>
                    <a:pt x="1401" y="4927"/>
                    <a:pt x="1461" y="4879"/>
                    <a:pt x="1436" y="4806"/>
                  </a:cubicBezTo>
                  <a:cubicBezTo>
                    <a:pt x="1049" y="3228"/>
                    <a:pt x="377" y="1721"/>
                    <a:pt x="205" y="92"/>
                  </a:cubicBezTo>
                  <a:cubicBezTo>
                    <a:pt x="199" y="31"/>
                    <a:pt x="146" y="0"/>
                    <a:pt x="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3712425" y="3823775"/>
              <a:ext cx="10700" cy="127300"/>
            </a:xfrm>
            <a:custGeom>
              <a:avLst/>
              <a:gdLst/>
              <a:ahLst/>
              <a:cxnLst/>
              <a:rect l="l" t="t" r="r" b="b"/>
              <a:pathLst>
                <a:path w="428" h="5092" extrusionOk="0">
                  <a:moveTo>
                    <a:pt x="160" y="1"/>
                  </a:moveTo>
                  <a:cubicBezTo>
                    <a:pt x="112" y="1"/>
                    <a:pt x="66" y="31"/>
                    <a:pt x="71" y="92"/>
                  </a:cubicBezTo>
                  <a:cubicBezTo>
                    <a:pt x="234" y="1732"/>
                    <a:pt x="0" y="3361"/>
                    <a:pt x="102" y="5000"/>
                  </a:cubicBezTo>
                  <a:cubicBezTo>
                    <a:pt x="107" y="5061"/>
                    <a:pt x="158" y="5092"/>
                    <a:pt x="208" y="5092"/>
                  </a:cubicBezTo>
                  <a:cubicBezTo>
                    <a:pt x="257" y="5092"/>
                    <a:pt x="306" y="5061"/>
                    <a:pt x="306" y="5000"/>
                  </a:cubicBezTo>
                  <a:cubicBezTo>
                    <a:pt x="204" y="3361"/>
                    <a:pt x="428" y="1732"/>
                    <a:pt x="265" y="92"/>
                  </a:cubicBezTo>
                  <a:cubicBezTo>
                    <a:pt x="260" y="31"/>
                    <a:pt x="209" y="1"/>
                    <a:pt x="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3465400" y="3870400"/>
              <a:ext cx="68125" cy="123800"/>
            </a:xfrm>
            <a:custGeom>
              <a:avLst/>
              <a:gdLst/>
              <a:ahLst/>
              <a:cxnLst/>
              <a:rect l="l" t="t" r="r" b="b"/>
              <a:pathLst>
                <a:path w="2725" h="4952" extrusionOk="0">
                  <a:moveTo>
                    <a:pt x="120" y="1"/>
                  </a:moveTo>
                  <a:cubicBezTo>
                    <a:pt x="60" y="1"/>
                    <a:pt x="0" y="48"/>
                    <a:pt x="24" y="121"/>
                  </a:cubicBezTo>
                  <a:cubicBezTo>
                    <a:pt x="534" y="1812"/>
                    <a:pt x="1593" y="3411"/>
                    <a:pt x="2509" y="4907"/>
                  </a:cubicBezTo>
                  <a:cubicBezTo>
                    <a:pt x="2531" y="4938"/>
                    <a:pt x="2561" y="4951"/>
                    <a:pt x="2591" y="4951"/>
                  </a:cubicBezTo>
                  <a:cubicBezTo>
                    <a:pt x="2658" y="4951"/>
                    <a:pt x="2724" y="4883"/>
                    <a:pt x="2682" y="4805"/>
                  </a:cubicBezTo>
                  <a:cubicBezTo>
                    <a:pt x="1776" y="3329"/>
                    <a:pt x="717" y="1741"/>
                    <a:pt x="218" y="71"/>
                  </a:cubicBezTo>
                  <a:cubicBezTo>
                    <a:pt x="201" y="22"/>
                    <a:pt x="160" y="1"/>
                    <a:pt x="1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1" name="Google Shape;1131;p43"/>
            <p:cNvSpPr/>
            <p:nvPr/>
          </p:nvSpPr>
          <p:spPr>
            <a:xfrm>
              <a:off x="3554800" y="3852325"/>
              <a:ext cx="39125" cy="120700"/>
            </a:xfrm>
            <a:custGeom>
              <a:avLst/>
              <a:gdLst/>
              <a:ahLst/>
              <a:cxnLst/>
              <a:rect l="l" t="t" r="r" b="b"/>
              <a:pathLst>
                <a:path w="1565" h="4828" extrusionOk="0">
                  <a:moveTo>
                    <a:pt x="117" y="0"/>
                  </a:moveTo>
                  <a:cubicBezTo>
                    <a:pt x="61" y="0"/>
                    <a:pt x="0" y="48"/>
                    <a:pt x="12" y="122"/>
                  </a:cubicBezTo>
                  <a:cubicBezTo>
                    <a:pt x="297" y="1720"/>
                    <a:pt x="796" y="3247"/>
                    <a:pt x="1346" y="4765"/>
                  </a:cubicBezTo>
                  <a:cubicBezTo>
                    <a:pt x="1366" y="4809"/>
                    <a:pt x="1406" y="4828"/>
                    <a:pt x="1446" y="4828"/>
                  </a:cubicBezTo>
                  <a:cubicBezTo>
                    <a:pt x="1506" y="4828"/>
                    <a:pt x="1565" y="4782"/>
                    <a:pt x="1540" y="4714"/>
                  </a:cubicBezTo>
                  <a:cubicBezTo>
                    <a:pt x="979" y="3197"/>
                    <a:pt x="481" y="1669"/>
                    <a:pt x="196" y="70"/>
                  </a:cubicBezTo>
                  <a:cubicBezTo>
                    <a:pt x="188" y="22"/>
                    <a:pt x="153" y="0"/>
                    <a:pt x="1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2" name="Google Shape;1132;p43"/>
            <p:cNvSpPr/>
            <p:nvPr/>
          </p:nvSpPr>
          <p:spPr>
            <a:xfrm>
              <a:off x="3641400" y="3585275"/>
              <a:ext cx="8675" cy="116600"/>
            </a:xfrm>
            <a:custGeom>
              <a:avLst/>
              <a:gdLst/>
              <a:ahLst/>
              <a:cxnLst/>
              <a:rect l="l" t="t" r="r" b="b"/>
              <a:pathLst>
                <a:path w="347" h="4664" extrusionOk="0">
                  <a:moveTo>
                    <a:pt x="96" y="0"/>
                  </a:moveTo>
                  <a:cubicBezTo>
                    <a:pt x="46" y="0"/>
                    <a:pt x="0" y="31"/>
                    <a:pt x="10" y="92"/>
                  </a:cubicBezTo>
                  <a:cubicBezTo>
                    <a:pt x="153" y="1588"/>
                    <a:pt x="51" y="3075"/>
                    <a:pt x="41" y="4572"/>
                  </a:cubicBezTo>
                  <a:cubicBezTo>
                    <a:pt x="41" y="4633"/>
                    <a:pt x="89" y="4664"/>
                    <a:pt x="138" y="4664"/>
                  </a:cubicBezTo>
                  <a:cubicBezTo>
                    <a:pt x="186" y="4664"/>
                    <a:pt x="234" y="4633"/>
                    <a:pt x="234" y="4572"/>
                  </a:cubicBezTo>
                  <a:cubicBezTo>
                    <a:pt x="244" y="3075"/>
                    <a:pt x="346" y="1588"/>
                    <a:pt x="203" y="92"/>
                  </a:cubicBezTo>
                  <a:cubicBezTo>
                    <a:pt x="199" y="31"/>
                    <a:pt x="145" y="0"/>
                    <a:pt x="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3" name="Google Shape;1133;p43"/>
            <p:cNvSpPr/>
            <p:nvPr/>
          </p:nvSpPr>
          <p:spPr>
            <a:xfrm>
              <a:off x="3685425" y="3581950"/>
              <a:ext cx="17600" cy="119150"/>
            </a:xfrm>
            <a:custGeom>
              <a:avLst/>
              <a:gdLst/>
              <a:ahLst/>
              <a:cxnLst/>
              <a:rect l="l" t="t" r="r" b="b"/>
              <a:pathLst>
                <a:path w="704" h="4766" extrusionOk="0">
                  <a:moveTo>
                    <a:pt x="426" y="0"/>
                  </a:moveTo>
                  <a:cubicBezTo>
                    <a:pt x="377" y="0"/>
                    <a:pt x="332" y="31"/>
                    <a:pt x="336" y="92"/>
                  </a:cubicBezTo>
                  <a:cubicBezTo>
                    <a:pt x="510" y="1630"/>
                    <a:pt x="194" y="3147"/>
                    <a:pt x="11" y="4674"/>
                  </a:cubicBezTo>
                  <a:cubicBezTo>
                    <a:pt x="0" y="4735"/>
                    <a:pt x="46" y="4766"/>
                    <a:pt x="96" y="4766"/>
                  </a:cubicBezTo>
                  <a:cubicBezTo>
                    <a:pt x="146" y="4766"/>
                    <a:pt x="199" y="4735"/>
                    <a:pt x="204" y="4674"/>
                  </a:cubicBezTo>
                  <a:cubicBezTo>
                    <a:pt x="388" y="3147"/>
                    <a:pt x="703" y="1630"/>
                    <a:pt x="530" y="92"/>
                  </a:cubicBezTo>
                  <a:cubicBezTo>
                    <a:pt x="525" y="31"/>
                    <a:pt x="474" y="0"/>
                    <a:pt x="4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3726375" y="3604100"/>
              <a:ext cx="18275" cy="109300"/>
            </a:xfrm>
            <a:custGeom>
              <a:avLst/>
              <a:gdLst/>
              <a:ahLst/>
              <a:cxnLst/>
              <a:rect l="l" t="t" r="r" b="b"/>
              <a:pathLst>
                <a:path w="731" h="4372" extrusionOk="0">
                  <a:moveTo>
                    <a:pt x="632" y="1"/>
                  </a:moveTo>
                  <a:cubicBezTo>
                    <a:pt x="582" y="1"/>
                    <a:pt x="531" y="31"/>
                    <a:pt x="531" y="92"/>
                  </a:cubicBezTo>
                  <a:cubicBezTo>
                    <a:pt x="481" y="794"/>
                    <a:pt x="328" y="1477"/>
                    <a:pt x="196" y="2169"/>
                  </a:cubicBezTo>
                  <a:cubicBezTo>
                    <a:pt x="63" y="2862"/>
                    <a:pt x="114" y="3554"/>
                    <a:pt x="12" y="4247"/>
                  </a:cubicBezTo>
                  <a:cubicBezTo>
                    <a:pt x="0" y="4320"/>
                    <a:pt x="62" y="4372"/>
                    <a:pt x="118" y="4372"/>
                  </a:cubicBezTo>
                  <a:cubicBezTo>
                    <a:pt x="154" y="4372"/>
                    <a:pt x="188" y="4350"/>
                    <a:pt x="196" y="4297"/>
                  </a:cubicBezTo>
                  <a:cubicBezTo>
                    <a:pt x="298" y="3615"/>
                    <a:pt x="267" y="2912"/>
                    <a:pt x="389" y="2231"/>
                  </a:cubicBezTo>
                  <a:cubicBezTo>
                    <a:pt x="501" y="1507"/>
                    <a:pt x="674" y="815"/>
                    <a:pt x="725" y="92"/>
                  </a:cubicBezTo>
                  <a:cubicBezTo>
                    <a:pt x="730" y="31"/>
                    <a:pt x="682" y="1"/>
                    <a:pt x="6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3587550" y="3608175"/>
              <a:ext cx="8550" cy="115025"/>
            </a:xfrm>
            <a:custGeom>
              <a:avLst/>
              <a:gdLst/>
              <a:ahLst/>
              <a:cxnLst/>
              <a:rect l="l" t="t" r="r" b="b"/>
              <a:pathLst>
                <a:path w="342" h="4601" extrusionOk="0">
                  <a:moveTo>
                    <a:pt x="95" y="0"/>
                  </a:moveTo>
                  <a:cubicBezTo>
                    <a:pt x="46" y="0"/>
                    <a:pt x="0" y="31"/>
                    <a:pt x="6" y="92"/>
                  </a:cubicBezTo>
                  <a:cubicBezTo>
                    <a:pt x="148" y="1558"/>
                    <a:pt x="46" y="3034"/>
                    <a:pt x="36" y="4501"/>
                  </a:cubicBezTo>
                  <a:cubicBezTo>
                    <a:pt x="36" y="4567"/>
                    <a:pt x="84" y="4600"/>
                    <a:pt x="133" y="4600"/>
                  </a:cubicBezTo>
                  <a:cubicBezTo>
                    <a:pt x="181" y="4600"/>
                    <a:pt x="230" y="4567"/>
                    <a:pt x="230" y="4501"/>
                  </a:cubicBezTo>
                  <a:cubicBezTo>
                    <a:pt x="240" y="3034"/>
                    <a:pt x="341" y="1558"/>
                    <a:pt x="199" y="92"/>
                  </a:cubicBezTo>
                  <a:cubicBezTo>
                    <a:pt x="194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3426800" y="3620400"/>
              <a:ext cx="11475" cy="118325"/>
            </a:xfrm>
            <a:custGeom>
              <a:avLst/>
              <a:gdLst/>
              <a:ahLst/>
              <a:cxnLst/>
              <a:rect l="l" t="t" r="r" b="b"/>
              <a:pathLst>
                <a:path w="459" h="4733" extrusionOk="0">
                  <a:moveTo>
                    <a:pt x="360" y="0"/>
                  </a:moveTo>
                  <a:cubicBezTo>
                    <a:pt x="311" y="0"/>
                    <a:pt x="260" y="31"/>
                    <a:pt x="255" y="92"/>
                  </a:cubicBezTo>
                  <a:cubicBezTo>
                    <a:pt x="153" y="1609"/>
                    <a:pt x="10" y="3116"/>
                    <a:pt x="0" y="4633"/>
                  </a:cubicBezTo>
                  <a:cubicBezTo>
                    <a:pt x="0" y="4699"/>
                    <a:pt x="49" y="4732"/>
                    <a:pt x="97" y="4732"/>
                  </a:cubicBezTo>
                  <a:cubicBezTo>
                    <a:pt x="145" y="4732"/>
                    <a:pt x="193" y="4699"/>
                    <a:pt x="193" y="4633"/>
                  </a:cubicBezTo>
                  <a:cubicBezTo>
                    <a:pt x="204" y="3116"/>
                    <a:pt x="347" y="1609"/>
                    <a:pt x="458" y="92"/>
                  </a:cubicBezTo>
                  <a:cubicBezTo>
                    <a:pt x="458" y="31"/>
                    <a:pt x="410" y="0"/>
                    <a:pt x="3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3459375" y="3603150"/>
              <a:ext cx="16450" cy="120050"/>
            </a:xfrm>
            <a:custGeom>
              <a:avLst/>
              <a:gdLst/>
              <a:ahLst/>
              <a:cxnLst/>
              <a:rect l="l" t="t" r="r" b="b"/>
              <a:pathLst>
                <a:path w="658" h="4802" extrusionOk="0">
                  <a:moveTo>
                    <a:pt x="559" y="0"/>
                  </a:moveTo>
                  <a:cubicBezTo>
                    <a:pt x="509" y="0"/>
                    <a:pt x="459" y="33"/>
                    <a:pt x="459" y="99"/>
                  </a:cubicBezTo>
                  <a:cubicBezTo>
                    <a:pt x="428" y="934"/>
                    <a:pt x="214" y="1739"/>
                    <a:pt x="103" y="2563"/>
                  </a:cubicBezTo>
                  <a:cubicBezTo>
                    <a:pt x="1" y="3266"/>
                    <a:pt x="62" y="4000"/>
                    <a:pt x="62" y="4702"/>
                  </a:cubicBezTo>
                  <a:cubicBezTo>
                    <a:pt x="62" y="4768"/>
                    <a:pt x="113" y="4801"/>
                    <a:pt x="164" y="4801"/>
                  </a:cubicBezTo>
                  <a:cubicBezTo>
                    <a:pt x="215" y="4801"/>
                    <a:pt x="265" y="4768"/>
                    <a:pt x="265" y="4702"/>
                  </a:cubicBezTo>
                  <a:cubicBezTo>
                    <a:pt x="255" y="3898"/>
                    <a:pt x="214" y="3103"/>
                    <a:pt x="336" y="2299"/>
                  </a:cubicBezTo>
                  <a:cubicBezTo>
                    <a:pt x="438" y="1565"/>
                    <a:pt x="621" y="853"/>
                    <a:pt x="652" y="99"/>
                  </a:cubicBezTo>
                  <a:cubicBezTo>
                    <a:pt x="657" y="33"/>
                    <a:pt x="609" y="0"/>
                    <a:pt x="5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3503400" y="3597475"/>
              <a:ext cx="16325" cy="120775"/>
            </a:xfrm>
            <a:custGeom>
              <a:avLst/>
              <a:gdLst/>
              <a:ahLst/>
              <a:cxnLst/>
              <a:rect l="l" t="t" r="r" b="b"/>
              <a:pathLst>
                <a:path w="653" h="4831" extrusionOk="0">
                  <a:moveTo>
                    <a:pt x="386" y="1"/>
                  </a:moveTo>
                  <a:cubicBezTo>
                    <a:pt x="337" y="1"/>
                    <a:pt x="291" y="31"/>
                    <a:pt x="297" y="92"/>
                  </a:cubicBezTo>
                  <a:cubicBezTo>
                    <a:pt x="449" y="1661"/>
                    <a:pt x="42" y="3177"/>
                    <a:pt x="1" y="4736"/>
                  </a:cubicBezTo>
                  <a:cubicBezTo>
                    <a:pt x="1" y="4800"/>
                    <a:pt x="48" y="4831"/>
                    <a:pt x="96" y="4831"/>
                  </a:cubicBezTo>
                  <a:cubicBezTo>
                    <a:pt x="147" y="4831"/>
                    <a:pt x="200" y="4798"/>
                    <a:pt x="205" y="4736"/>
                  </a:cubicBezTo>
                  <a:cubicBezTo>
                    <a:pt x="236" y="3177"/>
                    <a:pt x="653" y="1661"/>
                    <a:pt x="490" y="92"/>
                  </a:cubicBezTo>
                  <a:cubicBezTo>
                    <a:pt x="485" y="31"/>
                    <a:pt x="434" y="1"/>
                    <a:pt x="3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3545150" y="3612250"/>
              <a:ext cx="13150" cy="114250"/>
            </a:xfrm>
            <a:custGeom>
              <a:avLst/>
              <a:gdLst/>
              <a:ahLst/>
              <a:cxnLst/>
              <a:rect l="l" t="t" r="r" b="b"/>
              <a:pathLst>
                <a:path w="526" h="4570" extrusionOk="0">
                  <a:moveTo>
                    <a:pt x="427" y="0"/>
                  </a:moveTo>
                  <a:cubicBezTo>
                    <a:pt x="378" y="0"/>
                    <a:pt x="327" y="31"/>
                    <a:pt x="327" y="92"/>
                  </a:cubicBezTo>
                  <a:cubicBezTo>
                    <a:pt x="276" y="1558"/>
                    <a:pt x="1" y="3004"/>
                    <a:pt x="32" y="4471"/>
                  </a:cubicBezTo>
                  <a:cubicBezTo>
                    <a:pt x="32" y="4536"/>
                    <a:pt x="83" y="4569"/>
                    <a:pt x="132" y="4569"/>
                  </a:cubicBezTo>
                  <a:cubicBezTo>
                    <a:pt x="182" y="4569"/>
                    <a:pt x="230" y="4536"/>
                    <a:pt x="225" y="4471"/>
                  </a:cubicBezTo>
                  <a:cubicBezTo>
                    <a:pt x="195" y="3004"/>
                    <a:pt x="469" y="1558"/>
                    <a:pt x="521" y="92"/>
                  </a:cubicBezTo>
                  <a:cubicBezTo>
                    <a:pt x="525" y="31"/>
                    <a:pt x="477" y="0"/>
                    <a:pt x="4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3780250" y="3604850"/>
              <a:ext cx="8800" cy="115875"/>
            </a:xfrm>
            <a:custGeom>
              <a:avLst/>
              <a:gdLst/>
              <a:ahLst/>
              <a:cxnLst/>
              <a:rect l="l" t="t" r="r" b="b"/>
              <a:pathLst>
                <a:path w="352" h="4635" extrusionOk="0">
                  <a:moveTo>
                    <a:pt x="95" y="1"/>
                  </a:moveTo>
                  <a:cubicBezTo>
                    <a:pt x="46" y="1"/>
                    <a:pt x="1" y="31"/>
                    <a:pt x="6" y="92"/>
                  </a:cubicBezTo>
                  <a:cubicBezTo>
                    <a:pt x="159" y="1579"/>
                    <a:pt x="107" y="3056"/>
                    <a:pt x="6" y="4542"/>
                  </a:cubicBezTo>
                  <a:cubicBezTo>
                    <a:pt x="1" y="4604"/>
                    <a:pt x="49" y="4634"/>
                    <a:pt x="99" y="4634"/>
                  </a:cubicBezTo>
                  <a:cubicBezTo>
                    <a:pt x="148" y="4634"/>
                    <a:pt x="199" y="4604"/>
                    <a:pt x="199" y="4542"/>
                  </a:cubicBezTo>
                  <a:cubicBezTo>
                    <a:pt x="301" y="3056"/>
                    <a:pt x="352" y="1579"/>
                    <a:pt x="199" y="92"/>
                  </a:cubicBezTo>
                  <a:cubicBezTo>
                    <a:pt x="194" y="31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835125" y="3577125"/>
              <a:ext cx="13000" cy="123975"/>
            </a:xfrm>
            <a:custGeom>
              <a:avLst/>
              <a:gdLst/>
              <a:ahLst/>
              <a:cxnLst/>
              <a:rect l="l" t="t" r="r" b="b"/>
              <a:pathLst>
                <a:path w="520" h="4959" extrusionOk="0">
                  <a:moveTo>
                    <a:pt x="252" y="0"/>
                  </a:moveTo>
                  <a:cubicBezTo>
                    <a:pt x="204" y="0"/>
                    <a:pt x="158" y="31"/>
                    <a:pt x="163" y="92"/>
                  </a:cubicBezTo>
                  <a:cubicBezTo>
                    <a:pt x="326" y="1690"/>
                    <a:pt x="0" y="3269"/>
                    <a:pt x="0" y="4867"/>
                  </a:cubicBezTo>
                  <a:cubicBezTo>
                    <a:pt x="0" y="4928"/>
                    <a:pt x="48" y="4959"/>
                    <a:pt x="97" y="4959"/>
                  </a:cubicBezTo>
                  <a:cubicBezTo>
                    <a:pt x="145" y="4959"/>
                    <a:pt x="193" y="4928"/>
                    <a:pt x="193" y="4867"/>
                  </a:cubicBezTo>
                  <a:cubicBezTo>
                    <a:pt x="193" y="3269"/>
                    <a:pt x="519" y="1690"/>
                    <a:pt x="356" y="92"/>
                  </a:cubicBezTo>
                  <a:cubicBezTo>
                    <a:pt x="351" y="31"/>
                    <a:pt x="300" y="0"/>
                    <a:pt x="2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883975" y="3573050"/>
              <a:ext cx="13800" cy="128825"/>
            </a:xfrm>
            <a:custGeom>
              <a:avLst/>
              <a:gdLst/>
              <a:ahLst/>
              <a:cxnLst/>
              <a:rect l="l" t="t" r="r" b="b"/>
              <a:pathLst>
                <a:path w="552" h="5153" extrusionOk="0">
                  <a:moveTo>
                    <a:pt x="434" y="0"/>
                  </a:moveTo>
                  <a:cubicBezTo>
                    <a:pt x="385" y="0"/>
                    <a:pt x="337" y="31"/>
                    <a:pt x="337" y="92"/>
                  </a:cubicBezTo>
                  <a:cubicBezTo>
                    <a:pt x="347" y="1762"/>
                    <a:pt x="174" y="3411"/>
                    <a:pt x="11" y="5061"/>
                  </a:cubicBezTo>
                  <a:cubicBezTo>
                    <a:pt x="1" y="5122"/>
                    <a:pt x="47" y="5153"/>
                    <a:pt x="96" y="5153"/>
                  </a:cubicBezTo>
                  <a:cubicBezTo>
                    <a:pt x="146" y="5153"/>
                    <a:pt x="200" y="5122"/>
                    <a:pt x="205" y="5061"/>
                  </a:cubicBezTo>
                  <a:cubicBezTo>
                    <a:pt x="378" y="3411"/>
                    <a:pt x="551" y="1762"/>
                    <a:pt x="531" y="92"/>
                  </a:cubicBezTo>
                  <a:cubicBezTo>
                    <a:pt x="531" y="31"/>
                    <a:pt x="482" y="0"/>
                    <a:pt x="4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3923450" y="3584500"/>
              <a:ext cx="9700" cy="136225"/>
            </a:xfrm>
            <a:custGeom>
              <a:avLst/>
              <a:gdLst/>
              <a:ahLst/>
              <a:cxnLst/>
              <a:rect l="l" t="t" r="r" b="b"/>
              <a:pathLst>
                <a:path w="388" h="5449" extrusionOk="0">
                  <a:moveTo>
                    <a:pt x="291" y="0"/>
                  </a:moveTo>
                  <a:cubicBezTo>
                    <a:pt x="242" y="0"/>
                    <a:pt x="194" y="31"/>
                    <a:pt x="194" y="92"/>
                  </a:cubicBezTo>
                  <a:cubicBezTo>
                    <a:pt x="183" y="1854"/>
                    <a:pt x="11" y="3594"/>
                    <a:pt x="0" y="5356"/>
                  </a:cubicBezTo>
                  <a:cubicBezTo>
                    <a:pt x="0" y="5418"/>
                    <a:pt x="49" y="5448"/>
                    <a:pt x="97" y="5448"/>
                  </a:cubicBezTo>
                  <a:cubicBezTo>
                    <a:pt x="146" y="5448"/>
                    <a:pt x="194" y="5418"/>
                    <a:pt x="194" y="5356"/>
                  </a:cubicBezTo>
                  <a:cubicBezTo>
                    <a:pt x="204" y="3594"/>
                    <a:pt x="377" y="1854"/>
                    <a:pt x="387" y="92"/>
                  </a:cubicBezTo>
                  <a:cubicBezTo>
                    <a:pt x="387" y="31"/>
                    <a:pt x="339" y="0"/>
                    <a:pt x="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4" name="Google Shape;1144;p43"/>
            <p:cNvSpPr/>
            <p:nvPr/>
          </p:nvSpPr>
          <p:spPr>
            <a:xfrm>
              <a:off x="3961750" y="3591875"/>
              <a:ext cx="13125" cy="127250"/>
            </a:xfrm>
            <a:custGeom>
              <a:avLst/>
              <a:gdLst/>
              <a:ahLst/>
              <a:cxnLst/>
              <a:rect l="l" t="t" r="r" b="b"/>
              <a:pathLst>
                <a:path w="525" h="5090" extrusionOk="0">
                  <a:moveTo>
                    <a:pt x="99" y="1"/>
                  </a:moveTo>
                  <a:cubicBezTo>
                    <a:pt x="49" y="1"/>
                    <a:pt x="1" y="31"/>
                    <a:pt x="6" y="92"/>
                  </a:cubicBezTo>
                  <a:cubicBezTo>
                    <a:pt x="16" y="1731"/>
                    <a:pt x="250" y="3361"/>
                    <a:pt x="332" y="4990"/>
                  </a:cubicBezTo>
                  <a:cubicBezTo>
                    <a:pt x="332" y="5056"/>
                    <a:pt x="380" y="5089"/>
                    <a:pt x="428" y="5089"/>
                  </a:cubicBezTo>
                  <a:cubicBezTo>
                    <a:pt x="477" y="5089"/>
                    <a:pt x="525" y="5056"/>
                    <a:pt x="525" y="4990"/>
                  </a:cubicBezTo>
                  <a:cubicBezTo>
                    <a:pt x="444" y="3361"/>
                    <a:pt x="220" y="1731"/>
                    <a:pt x="199" y="92"/>
                  </a:cubicBezTo>
                  <a:cubicBezTo>
                    <a:pt x="199" y="31"/>
                    <a:pt x="148" y="1"/>
                    <a:pt x="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4000850" y="3574625"/>
              <a:ext cx="9175" cy="129800"/>
            </a:xfrm>
            <a:custGeom>
              <a:avLst/>
              <a:gdLst/>
              <a:ahLst/>
              <a:cxnLst/>
              <a:rect l="l" t="t" r="r" b="b"/>
              <a:pathLst>
                <a:path w="367" h="5192" extrusionOk="0">
                  <a:moveTo>
                    <a:pt x="95" y="1"/>
                  </a:moveTo>
                  <a:cubicBezTo>
                    <a:pt x="46" y="1"/>
                    <a:pt x="0" y="34"/>
                    <a:pt x="10" y="100"/>
                  </a:cubicBezTo>
                  <a:cubicBezTo>
                    <a:pt x="163" y="1760"/>
                    <a:pt x="173" y="3430"/>
                    <a:pt x="173" y="5100"/>
                  </a:cubicBezTo>
                  <a:cubicBezTo>
                    <a:pt x="173" y="5161"/>
                    <a:pt x="221" y="5191"/>
                    <a:pt x="270" y="5191"/>
                  </a:cubicBezTo>
                  <a:cubicBezTo>
                    <a:pt x="318" y="5191"/>
                    <a:pt x="366" y="5161"/>
                    <a:pt x="366" y="5100"/>
                  </a:cubicBezTo>
                  <a:cubicBezTo>
                    <a:pt x="366" y="3430"/>
                    <a:pt x="356" y="1760"/>
                    <a:pt x="203" y="100"/>
                  </a:cubicBezTo>
                  <a:cubicBezTo>
                    <a:pt x="198" y="34"/>
                    <a:pt x="145" y="1"/>
                    <a:pt x="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4040925" y="3576350"/>
              <a:ext cx="18275" cy="121525"/>
            </a:xfrm>
            <a:custGeom>
              <a:avLst/>
              <a:gdLst/>
              <a:ahLst/>
              <a:cxnLst/>
              <a:rect l="l" t="t" r="r" b="b"/>
              <a:pathLst>
                <a:path w="731" h="4861" extrusionOk="0">
                  <a:moveTo>
                    <a:pt x="95" y="0"/>
                  </a:moveTo>
                  <a:cubicBezTo>
                    <a:pt x="46" y="0"/>
                    <a:pt x="1" y="31"/>
                    <a:pt x="5" y="92"/>
                  </a:cubicBezTo>
                  <a:cubicBezTo>
                    <a:pt x="77" y="1671"/>
                    <a:pt x="270" y="3228"/>
                    <a:pt x="525" y="4786"/>
                  </a:cubicBezTo>
                  <a:cubicBezTo>
                    <a:pt x="533" y="4839"/>
                    <a:pt x="568" y="4861"/>
                    <a:pt x="606" y="4861"/>
                  </a:cubicBezTo>
                  <a:cubicBezTo>
                    <a:pt x="665" y="4861"/>
                    <a:pt x="731" y="4809"/>
                    <a:pt x="718" y="4735"/>
                  </a:cubicBezTo>
                  <a:cubicBezTo>
                    <a:pt x="464" y="3198"/>
                    <a:pt x="270" y="1650"/>
                    <a:pt x="199" y="92"/>
                  </a:cubicBezTo>
                  <a:cubicBezTo>
                    <a:pt x="194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3818825" y="3814875"/>
              <a:ext cx="9950" cy="124775"/>
            </a:xfrm>
            <a:custGeom>
              <a:avLst/>
              <a:gdLst/>
              <a:ahLst/>
              <a:cxnLst/>
              <a:rect l="l" t="t" r="r" b="b"/>
              <a:pathLst>
                <a:path w="398" h="4991" extrusionOk="0">
                  <a:moveTo>
                    <a:pt x="155" y="1"/>
                  </a:moveTo>
                  <a:cubicBezTo>
                    <a:pt x="105" y="1"/>
                    <a:pt x="56" y="31"/>
                    <a:pt x="62" y="92"/>
                  </a:cubicBezTo>
                  <a:cubicBezTo>
                    <a:pt x="204" y="1691"/>
                    <a:pt x="21" y="3290"/>
                    <a:pt x="0" y="4899"/>
                  </a:cubicBezTo>
                  <a:cubicBezTo>
                    <a:pt x="0" y="4960"/>
                    <a:pt x="49" y="4990"/>
                    <a:pt x="97" y="4990"/>
                  </a:cubicBezTo>
                  <a:cubicBezTo>
                    <a:pt x="145" y="4990"/>
                    <a:pt x="194" y="4960"/>
                    <a:pt x="194" y="4899"/>
                  </a:cubicBezTo>
                  <a:cubicBezTo>
                    <a:pt x="214" y="3290"/>
                    <a:pt x="397" y="1691"/>
                    <a:pt x="265" y="92"/>
                  </a:cubicBezTo>
                  <a:cubicBezTo>
                    <a:pt x="260" y="31"/>
                    <a:pt x="206" y="1"/>
                    <a:pt x="1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3769550" y="3834475"/>
              <a:ext cx="8300" cy="119100"/>
            </a:xfrm>
            <a:custGeom>
              <a:avLst/>
              <a:gdLst/>
              <a:ahLst/>
              <a:cxnLst/>
              <a:rect l="l" t="t" r="r" b="b"/>
              <a:pathLst>
                <a:path w="332" h="4764" extrusionOk="0">
                  <a:moveTo>
                    <a:pt x="100" y="0"/>
                  </a:moveTo>
                  <a:cubicBezTo>
                    <a:pt x="49" y="0"/>
                    <a:pt x="1" y="31"/>
                    <a:pt x="6" y="92"/>
                  </a:cubicBezTo>
                  <a:cubicBezTo>
                    <a:pt x="128" y="1619"/>
                    <a:pt x="139" y="3137"/>
                    <a:pt x="139" y="4664"/>
                  </a:cubicBezTo>
                  <a:cubicBezTo>
                    <a:pt x="139" y="4730"/>
                    <a:pt x="187" y="4763"/>
                    <a:pt x="235" y="4763"/>
                  </a:cubicBezTo>
                  <a:cubicBezTo>
                    <a:pt x="283" y="4763"/>
                    <a:pt x="332" y="4730"/>
                    <a:pt x="332" y="4664"/>
                  </a:cubicBezTo>
                  <a:cubicBezTo>
                    <a:pt x="332" y="3137"/>
                    <a:pt x="332" y="1619"/>
                    <a:pt x="210" y="92"/>
                  </a:cubicBezTo>
                  <a:cubicBezTo>
                    <a:pt x="205" y="31"/>
                    <a:pt x="151" y="0"/>
                    <a:pt x="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3856250" y="3815625"/>
              <a:ext cx="17450" cy="124025"/>
            </a:xfrm>
            <a:custGeom>
              <a:avLst/>
              <a:gdLst/>
              <a:ahLst/>
              <a:cxnLst/>
              <a:rect l="l" t="t" r="r" b="b"/>
              <a:pathLst>
                <a:path w="698" h="4961" extrusionOk="0">
                  <a:moveTo>
                    <a:pt x="603" y="1"/>
                  </a:moveTo>
                  <a:cubicBezTo>
                    <a:pt x="555" y="1"/>
                    <a:pt x="504" y="31"/>
                    <a:pt x="499" y="92"/>
                  </a:cubicBezTo>
                  <a:cubicBezTo>
                    <a:pt x="366" y="1692"/>
                    <a:pt x="194" y="3280"/>
                    <a:pt x="11" y="4869"/>
                  </a:cubicBezTo>
                  <a:cubicBezTo>
                    <a:pt x="0" y="4930"/>
                    <a:pt x="44" y="4960"/>
                    <a:pt x="92" y="4960"/>
                  </a:cubicBezTo>
                  <a:cubicBezTo>
                    <a:pt x="140" y="4960"/>
                    <a:pt x="193" y="4930"/>
                    <a:pt x="204" y="4869"/>
                  </a:cubicBezTo>
                  <a:cubicBezTo>
                    <a:pt x="397" y="3280"/>
                    <a:pt x="560" y="1692"/>
                    <a:pt x="692" y="92"/>
                  </a:cubicBezTo>
                  <a:cubicBezTo>
                    <a:pt x="698" y="31"/>
                    <a:pt x="652" y="1"/>
                    <a:pt x="6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3882850" y="3832725"/>
              <a:ext cx="37650" cy="115850"/>
            </a:xfrm>
            <a:custGeom>
              <a:avLst/>
              <a:gdLst/>
              <a:ahLst/>
              <a:cxnLst/>
              <a:rect l="l" t="t" r="r" b="b"/>
              <a:pathLst>
                <a:path w="1506" h="4634" extrusionOk="0">
                  <a:moveTo>
                    <a:pt x="1388" y="1"/>
                  </a:moveTo>
                  <a:cubicBezTo>
                    <a:pt x="1349" y="1"/>
                    <a:pt x="1311" y="22"/>
                    <a:pt x="1298" y="71"/>
                  </a:cubicBezTo>
                  <a:cubicBezTo>
                    <a:pt x="922" y="1567"/>
                    <a:pt x="545" y="3064"/>
                    <a:pt x="26" y="4510"/>
                  </a:cubicBezTo>
                  <a:cubicBezTo>
                    <a:pt x="1" y="4585"/>
                    <a:pt x="60" y="4633"/>
                    <a:pt x="119" y="4633"/>
                  </a:cubicBezTo>
                  <a:cubicBezTo>
                    <a:pt x="157" y="4633"/>
                    <a:pt x="193" y="4614"/>
                    <a:pt x="209" y="4571"/>
                  </a:cubicBezTo>
                  <a:cubicBezTo>
                    <a:pt x="739" y="3115"/>
                    <a:pt x="1115" y="1618"/>
                    <a:pt x="1482" y="121"/>
                  </a:cubicBezTo>
                  <a:cubicBezTo>
                    <a:pt x="1506" y="48"/>
                    <a:pt x="1446" y="1"/>
                    <a:pt x="13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3926150" y="3831925"/>
              <a:ext cx="30025" cy="101125"/>
            </a:xfrm>
            <a:custGeom>
              <a:avLst/>
              <a:gdLst/>
              <a:ahLst/>
              <a:cxnLst/>
              <a:rect l="l" t="t" r="r" b="b"/>
              <a:pathLst>
                <a:path w="1201" h="4045" extrusionOk="0">
                  <a:moveTo>
                    <a:pt x="1103" y="1"/>
                  </a:moveTo>
                  <a:cubicBezTo>
                    <a:pt x="1053" y="1"/>
                    <a:pt x="1002" y="31"/>
                    <a:pt x="1002" y="92"/>
                  </a:cubicBezTo>
                  <a:cubicBezTo>
                    <a:pt x="931" y="1426"/>
                    <a:pt x="483" y="2689"/>
                    <a:pt x="25" y="3931"/>
                  </a:cubicBezTo>
                  <a:cubicBezTo>
                    <a:pt x="0" y="3999"/>
                    <a:pt x="58" y="4045"/>
                    <a:pt x="117" y="4045"/>
                  </a:cubicBezTo>
                  <a:cubicBezTo>
                    <a:pt x="154" y="4045"/>
                    <a:pt x="192" y="4026"/>
                    <a:pt x="208" y="3982"/>
                  </a:cubicBezTo>
                  <a:cubicBezTo>
                    <a:pt x="677" y="2719"/>
                    <a:pt x="1125" y="1447"/>
                    <a:pt x="1195" y="92"/>
                  </a:cubicBezTo>
                  <a:cubicBezTo>
                    <a:pt x="1201" y="31"/>
                    <a:pt x="1153" y="1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3970175" y="3813300"/>
              <a:ext cx="42900" cy="116625"/>
            </a:xfrm>
            <a:custGeom>
              <a:avLst/>
              <a:gdLst/>
              <a:ahLst/>
              <a:cxnLst/>
              <a:rect l="l" t="t" r="r" b="b"/>
              <a:pathLst>
                <a:path w="1716" h="4665" extrusionOk="0">
                  <a:moveTo>
                    <a:pt x="1596" y="1"/>
                  </a:moveTo>
                  <a:cubicBezTo>
                    <a:pt x="1557" y="1"/>
                    <a:pt x="1518" y="20"/>
                    <a:pt x="1502" y="63"/>
                  </a:cubicBezTo>
                  <a:cubicBezTo>
                    <a:pt x="901" y="1520"/>
                    <a:pt x="493" y="3037"/>
                    <a:pt x="25" y="4544"/>
                  </a:cubicBezTo>
                  <a:cubicBezTo>
                    <a:pt x="1" y="4617"/>
                    <a:pt x="61" y="4665"/>
                    <a:pt x="122" y="4665"/>
                  </a:cubicBezTo>
                  <a:cubicBezTo>
                    <a:pt x="162" y="4665"/>
                    <a:pt x="203" y="4644"/>
                    <a:pt x="219" y="4595"/>
                  </a:cubicBezTo>
                  <a:cubicBezTo>
                    <a:pt x="687" y="3088"/>
                    <a:pt x="1084" y="1570"/>
                    <a:pt x="1685" y="115"/>
                  </a:cubicBezTo>
                  <a:cubicBezTo>
                    <a:pt x="1716" y="46"/>
                    <a:pt x="1657" y="1"/>
                    <a:pt x="15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3" name="Google Shape;1153;p43"/>
            <p:cNvSpPr/>
            <p:nvPr/>
          </p:nvSpPr>
          <p:spPr>
            <a:xfrm>
              <a:off x="3997575" y="3817975"/>
              <a:ext cx="63650" cy="116775"/>
            </a:xfrm>
            <a:custGeom>
              <a:avLst/>
              <a:gdLst/>
              <a:ahLst/>
              <a:cxnLst/>
              <a:rect l="l" t="t" r="r" b="b"/>
              <a:pathLst>
                <a:path w="2546" h="4671" extrusionOk="0">
                  <a:moveTo>
                    <a:pt x="2412" y="1"/>
                  </a:moveTo>
                  <a:cubicBezTo>
                    <a:pt x="2383" y="1"/>
                    <a:pt x="2356" y="15"/>
                    <a:pt x="2341" y="50"/>
                  </a:cubicBezTo>
                  <a:cubicBezTo>
                    <a:pt x="1607" y="1557"/>
                    <a:pt x="956" y="3114"/>
                    <a:pt x="49" y="4530"/>
                  </a:cubicBezTo>
                  <a:cubicBezTo>
                    <a:pt x="0" y="4600"/>
                    <a:pt x="67" y="4671"/>
                    <a:pt x="137" y="4671"/>
                  </a:cubicBezTo>
                  <a:cubicBezTo>
                    <a:pt x="168" y="4671"/>
                    <a:pt x="200" y="4656"/>
                    <a:pt x="223" y="4621"/>
                  </a:cubicBezTo>
                  <a:cubicBezTo>
                    <a:pt x="1129" y="3206"/>
                    <a:pt x="1780" y="1659"/>
                    <a:pt x="2504" y="152"/>
                  </a:cubicBezTo>
                  <a:cubicBezTo>
                    <a:pt x="2546" y="74"/>
                    <a:pt x="2476" y="1"/>
                    <a:pt x="24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4" name="Google Shape;1154;p43"/>
            <p:cNvSpPr/>
            <p:nvPr/>
          </p:nvSpPr>
          <p:spPr>
            <a:xfrm>
              <a:off x="4028225" y="3835275"/>
              <a:ext cx="60800" cy="115025"/>
            </a:xfrm>
            <a:custGeom>
              <a:avLst/>
              <a:gdLst/>
              <a:ahLst/>
              <a:cxnLst/>
              <a:rect l="l" t="t" r="r" b="b"/>
              <a:pathLst>
                <a:path w="2432" h="4601" extrusionOk="0">
                  <a:moveTo>
                    <a:pt x="2312" y="0"/>
                  </a:moveTo>
                  <a:cubicBezTo>
                    <a:pt x="2271" y="0"/>
                    <a:pt x="2231" y="22"/>
                    <a:pt x="2214" y="71"/>
                  </a:cubicBezTo>
                  <a:cubicBezTo>
                    <a:pt x="1644" y="1618"/>
                    <a:pt x="595" y="2922"/>
                    <a:pt x="25" y="4479"/>
                  </a:cubicBezTo>
                  <a:cubicBezTo>
                    <a:pt x="0" y="4553"/>
                    <a:pt x="57" y="4600"/>
                    <a:pt x="117" y="4600"/>
                  </a:cubicBezTo>
                  <a:cubicBezTo>
                    <a:pt x="157" y="4600"/>
                    <a:pt x="198" y="4579"/>
                    <a:pt x="219" y="4531"/>
                  </a:cubicBezTo>
                  <a:cubicBezTo>
                    <a:pt x="778" y="2983"/>
                    <a:pt x="1837" y="1669"/>
                    <a:pt x="2407" y="121"/>
                  </a:cubicBezTo>
                  <a:cubicBezTo>
                    <a:pt x="2432" y="48"/>
                    <a:pt x="2372" y="0"/>
                    <a:pt x="23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3534425" y="3848250"/>
              <a:ext cx="45325" cy="129025"/>
            </a:xfrm>
            <a:custGeom>
              <a:avLst/>
              <a:gdLst/>
              <a:ahLst/>
              <a:cxnLst/>
              <a:rect l="l" t="t" r="r" b="b"/>
              <a:pathLst>
                <a:path w="1813" h="5161" extrusionOk="0">
                  <a:moveTo>
                    <a:pt x="117" y="1"/>
                  </a:moveTo>
                  <a:cubicBezTo>
                    <a:pt x="62" y="1"/>
                    <a:pt x="1" y="48"/>
                    <a:pt x="13" y="122"/>
                  </a:cubicBezTo>
                  <a:cubicBezTo>
                    <a:pt x="155" y="1109"/>
                    <a:pt x="400" y="2077"/>
                    <a:pt x="695" y="3034"/>
                  </a:cubicBezTo>
                  <a:cubicBezTo>
                    <a:pt x="919" y="3757"/>
                    <a:pt x="1418" y="4347"/>
                    <a:pt x="1611" y="5091"/>
                  </a:cubicBezTo>
                  <a:cubicBezTo>
                    <a:pt x="1623" y="5140"/>
                    <a:pt x="1660" y="5161"/>
                    <a:pt x="1698" y="5161"/>
                  </a:cubicBezTo>
                  <a:cubicBezTo>
                    <a:pt x="1754" y="5161"/>
                    <a:pt x="1813" y="5113"/>
                    <a:pt x="1794" y="5040"/>
                  </a:cubicBezTo>
                  <a:cubicBezTo>
                    <a:pt x="1611" y="4297"/>
                    <a:pt x="1133" y="3695"/>
                    <a:pt x="888" y="2983"/>
                  </a:cubicBezTo>
                  <a:cubicBezTo>
                    <a:pt x="563" y="2036"/>
                    <a:pt x="348" y="1059"/>
                    <a:pt x="196" y="70"/>
                  </a:cubicBezTo>
                  <a:cubicBezTo>
                    <a:pt x="188" y="22"/>
                    <a:pt x="154" y="1"/>
                    <a:pt x="1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6" name="Google Shape;1156;p43"/>
            <p:cNvSpPr/>
            <p:nvPr/>
          </p:nvSpPr>
          <p:spPr>
            <a:xfrm>
              <a:off x="3482600" y="3863025"/>
              <a:ext cx="65875" cy="121500"/>
            </a:xfrm>
            <a:custGeom>
              <a:avLst/>
              <a:gdLst/>
              <a:ahLst/>
              <a:cxnLst/>
              <a:rect l="l" t="t" r="r" b="b"/>
              <a:pathLst>
                <a:path w="2635" h="4860" extrusionOk="0">
                  <a:moveTo>
                    <a:pt x="118" y="0"/>
                  </a:moveTo>
                  <a:cubicBezTo>
                    <a:pt x="59" y="0"/>
                    <a:pt x="0" y="48"/>
                    <a:pt x="18" y="121"/>
                  </a:cubicBezTo>
                  <a:cubicBezTo>
                    <a:pt x="527" y="1821"/>
                    <a:pt x="1403" y="3369"/>
                    <a:pt x="2421" y="4815"/>
                  </a:cubicBezTo>
                  <a:cubicBezTo>
                    <a:pt x="2443" y="4846"/>
                    <a:pt x="2474" y="4859"/>
                    <a:pt x="2503" y="4859"/>
                  </a:cubicBezTo>
                  <a:cubicBezTo>
                    <a:pt x="2571" y="4859"/>
                    <a:pt x="2634" y="4791"/>
                    <a:pt x="2584" y="4713"/>
                  </a:cubicBezTo>
                  <a:cubicBezTo>
                    <a:pt x="1577" y="3278"/>
                    <a:pt x="711" y="1760"/>
                    <a:pt x="212" y="70"/>
                  </a:cubicBezTo>
                  <a:cubicBezTo>
                    <a:pt x="196" y="21"/>
                    <a:pt x="157" y="0"/>
                    <a:pt x="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3573475" y="3855625"/>
              <a:ext cx="35475" cy="119900"/>
            </a:xfrm>
            <a:custGeom>
              <a:avLst/>
              <a:gdLst/>
              <a:ahLst/>
              <a:cxnLst/>
              <a:rect l="l" t="t" r="r" b="b"/>
              <a:pathLst>
                <a:path w="1419" h="4796" extrusionOk="0">
                  <a:moveTo>
                    <a:pt x="115" y="1"/>
                  </a:moveTo>
                  <a:cubicBezTo>
                    <a:pt x="59" y="1"/>
                    <a:pt x="0" y="48"/>
                    <a:pt x="19" y="122"/>
                  </a:cubicBezTo>
                  <a:cubicBezTo>
                    <a:pt x="375" y="1660"/>
                    <a:pt x="1078" y="3115"/>
                    <a:pt x="1220" y="4704"/>
                  </a:cubicBezTo>
                  <a:cubicBezTo>
                    <a:pt x="1225" y="4765"/>
                    <a:pt x="1276" y="4795"/>
                    <a:pt x="1325" y="4795"/>
                  </a:cubicBezTo>
                  <a:cubicBezTo>
                    <a:pt x="1373" y="4795"/>
                    <a:pt x="1419" y="4765"/>
                    <a:pt x="1413" y="4704"/>
                  </a:cubicBezTo>
                  <a:cubicBezTo>
                    <a:pt x="1271" y="3095"/>
                    <a:pt x="569" y="1629"/>
                    <a:pt x="202" y="71"/>
                  </a:cubicBezTo>
                  <a:cubicBezTo>
                    <a:pt x="190" y="22"/>
                    <a:pt x="153" y="1"/>
                    <a:pt x="1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3446150" y="3881800"/>
              <a:ext cx="78500" cy="120075"/>
            </a:xfrm>
            <a:custGeom>
              <a:avLst/>
              <a:gdLst/>
              <a:ahLst/>
              <a:cxnLst/>
              <a:rect l="l" t="t" r="r" b="b"/>
              <a:pathLst>
                <a:path w="3140" h="4803" extrusionOk="0">
                  <a:moveTo>
                    <a:pt x="144" y="0"/>
                  </a:moveTo>
                  <a:cubicBezTo>
                    <a:pt x="72" y="0"/>
                    <a:pt x="1" y="72"/>
                    <a:pt x="51" y="144"/>
                  </a:cubicBezTo>
                  <a:cubicBezTo>
                    <a:pt x="1130" y="1620"/>
                    <a:pt x="1813" y="3331"/>
                    <a:pt x="2943" y="4767"/>
                  </a:cubicBezTo>
                  <a:cubicBezTo>
                    <a:pt x="2962" y="4792"/>
                    <a:pt x="2985" y="4802"/>
                    <a:pt x="3008" y="4802"/>
                  </a:cubicBezTo>
                  <a:cubicBezTo>
                    <a:pt x="3077" y="4802"/>
                    <a:pt x="3139" y="4704"/>
                    <a:pt x="3085" y="4634"/>
                  </a:cubicBezTo>
                  <a:cubicBezTo>
                    <a:pt x="1965" y="3209"/>
                    <a:pt x="1283" y="1509"/>
                    <a:pt x="224" y="42"/>
                  </a:cubicBezTo>
                  <a:cubicBezTo>
                    <a:pt x="203" y="13"/>
                    <a:pt x="174" y="0"/>
                    <a:pt x="1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3695350" y="3823025"/>
              <a:ext cx="6650" cy="124750"/>
            </a:xfrm>
            <a:custGeom>
              <a:avLst/>
              <a:gdLst/>
              <a:ahLst/>
              <a:cxnLst/>
              <a:rect l="l" t="t" r="r" b="b"/>
              <a:pathLst>
                <a:path w="266" h="4990" extrusionOk="0">
                  <a:moveTo>
                    <a:pt x="102" y="1"/>
                  </a:moveTo>
                  <a:cubicBezTo>
                    <a:pt x="51" y="1"/>
                    <a:pt x="1" y="31"/>
                    <a:pt x="1" y="92"/>
                  </a:cubicBezTo>
                  <a:cubicBezTo>
                    <a:pt x="11" y="1690"/>
                    <a:pt x="62" y="3299"/>
                    <a:pt x="72" y="4898"/>
                  </a:cubicBezTo>
                  <a:cubicBezTo>
                    <a:pt x="72" y="4959"/>
                    <a:pt x="121" y="4990"/>
                    <a:pt x="169" y="4990"/>
                  </a:cubicBezTo>
                  <a:cubicBezTo>
                    <a:pt x="217" y="4990"/>
                    <a:pt x="265" y="4959"/>
                    <a:pt x="265" y="4898"/>
                  </a:cubicBezTo>
                  <a:cubicBezTo>
                    <a:pt x="265" y="3299"/>
                    <a:pt x="204" y="1690"/>
                    <a:pt x="204" y="92"/>
                  </a:cubicBezTo>
                  <a:cubicBezTo>
                    <a:pt x="204" y="31"/>
                    <a:pt x="153" y="1"/>
                    <a:pt x="1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3732275" y="3834475"/>
              <a:ext cx="9175" cy="119925"/>
            </a:xfrm>
            <a:custGeom>
              <a:avLst/>
              <a:gdLst/>
              <a:ahLst/>
              <a:cxnLst/>
              <a:rect l="l" t="t" r="r" b="b"/>
              <a:pathLst>
                <a:path w="367" h="4797" extrusionOk="0">
                  <a:moveTo>
                    <a:pt x="120" y="0"/>
                  </a:moveTo>
                  <a:cubicBezTo>
                    <a:pt x="72" y="0"/>
                    <a:pt x="26" y="31"/>
                    <a:pt x="31" y="92"/>
                  </a:cubicBezTo>
                  <a:cubicBezTo>
                    <a:pt x="163" y="1630"/>
                    <a:pt x="10" y="3157"/>
                    <a:pt x="0" y="4705"/>
                  </a:cubicBezTo>
                  <a:cubicBezTo>
                    <a:pt x="0" y="4766"/>
                    <a:pt x="49" y="4797"/>
                    <a:pt x="97" y="4797"/>
                  </a:cubicBezTo>
                  <a:cubicBezTo>
                    <a:pt x="145" y="4797"/>
                    <a:pt x="193" y="4766"/>
                    <a:pt x="193" y="4705"/>
                  </a:cubicBezTo>
                  <a:cubicBezTo>
                    <a:pt x="204" y="3157"/>
                    <a:pt x="367" y="1630"/>
                    <a:pt x="224" y="92"/>
                  </a:cubicBezTo>
                  <a:cubicBezTo>
                    <a:pt x="219" y="31"/>
                    <a:pt x="168" y="0"/>
                    <a:pt x="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3608675" y="3853300"/>
              <a:ext cx="42525" cy="119725"/>
            </a:xfrm>
            <a:custGeom>
              <a:avLst/>
              <a:gdLst/>
              <a:ahLst/>
              <a:cxnLst/>
              <a:rect l="l" t="t" r="r" b="b"/>
              <a:pathLst>
                <a:path w="1701" h="4789" extrusionOk="0">
                  <a:moveTo>
                    <a:pt x="95" y="1"/>
                  </a:moveTo>
                  <a:cubicBezTo>
                    <a:pt x="46" y="1"/>
                    <a:pt x="1" y="31"/>
                    <a:pt x="5" y="92"/>
                  </a:cubicBezTo>
                  <a:cubicBezTo>
                    <a:pt x="189" y="1722"/>
                    <a:pt x="892" y="3208"/>
                    <a:pt x="1482" y="4726"/>
                  </a:cubicBezTo>
                  <a:cubicBezTo>
                    <a:pt x="1498" y="4770"/>
                    <a:pt x="1538" y="4789"/>
                    <a:pt x="1577" y="4789"/>
                  </a:cubicBezTo>
                  <a:cubicBezTo>
                    <a:pt x="1638" y="4789"/>
                    <a:pt x="1700" y="4743"/>
                    <a:pt x="1675" y="4675"/>
                  </a:cubicBezTo>
                  <a:cubicBezTo>
                    <a:pt x="1085" y="3178"/>
                    <a:pt x="383" y="1701"/>
                    <a:pt x="199" y="92"/>
                  </a:cubicBezTo>
                  <a:cubicBezTo>
                    <a:pt x="194" y="31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62" name="Google Shape;1162;p43"/>
            <p:cNvSpPr/>
            <p:nvPr/>
          </p:nvSpPr>
          <p:spPr>
            <a:xfrm>
              <a:off x="3649475" y="3830200"/>
              <a:ext cx="27525" cy="126725"/>
            </a:xfrm>
            <a:custGeom>
              <a:avLst/>
              <a:gdLst/>
              <a:ahLst/>
              <a:cxnLst/>
              <a:rect l="l" t="t" r="r" b="b"/>
              <a:pathLst>
                <a:path w="1101" h="5069" extrusionOk="0">
                  <a:moveTo>
                    <a:pt x="121" y="0"/>
                  </a:moveTo>
                  <a:cubicBezTo>
                    <a:pt x="63" y="0"/>
                    <a:pt x="1" y="51"/>
                    <a:pt x="13" y="131"/>
                  </a:cubicBezTo>
                  <a:cubicBezTo>
                    <a:pt x="298" y="1750"/>
                    <a:pt x="553" y="3379"/>
                    <a:pt x="899" y="4998"/>
                  </a:cubicBezTo>
                  <a:cubicBezTo>
                    <a:pt x="907" y="5047"/>
                    <a:pt x="943" y="5068"/>
                    <a:pt x="981" y="5068"/>
                  </a:cubicBezTo>
                  <a:cubicBezTo>
                    <a:pt x="1038" y="5068"/>
                    <a:pt x="1101" y="5020"/>
                    <a:pt x="1082" y="4947"/>
                  </a:cubicBezTo>
                  <a:cubicBezTo>
                    <a:pt x="736" y="3328"/>
                    <a:pt x="491" y="1699"/>
                    <a:pt x="206" y="70"/>
                  </a:cubicBezTo>
                  <a:cubicBezTo>
                    <a:pt x="194" y="22"/>
                    <a:pt x="159" y="0"/>
                    <a:pt x="1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63" name="Google Shape;1163;p43"/>
            <p:cNvSpPr/>
            <p:nvPr/>
          </p:nvSpPr>
          <p:spPr>
            <a:xfrm>
              <a:off x="3658700" y="4161425"/>
              <a:ext cx="218300" cy="43575"/>
            </a:xfrm>
            <a:custGeom>
              <a:avLst/>
              <a:gdLst/>
              <a:ahLst/>
              <a:cxnLst/>
              <a:rect l="l" t="t" r="r" b="b"/>
              <a:pathLst>
                <a:path w="8732" h="1743" extrusionOk="0">
                  <a:moveTo>
                    <a:pt x="755" y="1"/>
                  </a:moveTo>
                  <a:cubicBezTo>
                    <a:pt x="184" y="1"/>
                    <a:pt x="0" y="949"/>
                    <a:pt x="642" y="1178"/>
                  </a:cubicBezTo>
                  <a:cubicBezTo>
                    <a:pt x="1768" y="1576"/>
                    <a:pt x="2919" y="1742"/>
                    <a:pt x="4074" y="1742"/>
                  </a:cubicBezTo>
                  <a:cubicBezTo>
                    <a:pt x="5404" y="1742"/>
                    <a:pt x="6741" y="1521"/>
                    <a:pt x="8055" y="1178"/>
                  </a:cubicBezTo>
                  <a:cubicBezTo>
                    <a:pt x="8731" y="1000"/>
                    <a:pt x="8515" y="16"/>
                    <a:pt x="7902" y="16"/>
                  </a:cubicBezTo>
                  <a:cubicBezTo>
                    <a:pt x="7851" y="16"/>
                    <a:pt x="7796" y="23"/>
                    <a:pt x="7739" y="38"/>
                  </a:cubicBezTo>
                  <a:cubicBezTo>
                    <a:pt x="6531" y="359"/>
                    <a:pt x="5318" y="563"/>
                    <a:pt x="4108" y="563"/>
                  </a:cubicBezTo>
                  <a:cubicBezTo>
                    <a:pt x="3053" y="563"/>
                    <a:pt x="2001" y="408"/>
                    <a:pt x="957" y="38"/>
                  </a:cubicBezTo>
                  <a:cubicBezTo>
                    <a:pt x="886" y="13"/>
                    <a:pt x="818" y="1"/>
                    <a:pt x="7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3677150" y="4175150"/>
              <a:ext cx="16700" cy="109600"/>
            </a:xfrm>
            <a:custGeom>
              <a:avLst/>
              <a:gdLst/>
              <a:ahLst/>
              <a:cxnLst/>
              <a:rect l="l" t="t" r="r" b="b"/>
              <a:pathLst>
                <a:path w="668" h="4384" extrusionOk="0">
                  <a:moveTo>
                    <a:pt x="190" y="0"/>
                  </a:moveTo>
                  <a:cubicBezTo>
                    <a:pt x="92" y="0"/>
                    <a:pt x="1" y="64"/>
                    <a:pt x="16" y="191"/>
                  </a:cubicBezTo>
                  <a:cubicBezTo>
                    <a:pt x="138" y="1525"/>
                    <a:pt x="271" y="2849"/>
                    <a:pt x="271" y="4193"/>
                  </a:cubicBezTo>
                  <a:cubicBezTo>
                    <a:pt x="276" y="4320"/>
                    <a:pt x="375" y="4384"/>
                    <a:pt x="473" y="4384"/>
                  </a:cubicBezTo>
                  <a:cubicBezTo>
                    <a:pt x="571" y="4384"/>
                    <a:pt x="667" y="4320"/>
                    <a:pt x="667" y="4193"/>
                  </a:cubicBezTo>
                  <a:cubicBezTo>
                    <a:pt x="658" y="2849"/>
                    <a:pt x="525" y="1525"/>
                    <a:pt x="403" y="191"/>
                  </a:cubicBezTo>
                  <a:cubicBezTo>
                    <a:pt x="393" y="64"/>
                    <a:pt x="288" y="0"/>
                    <a:pt x="1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3843500" y="4177625"/>
              <a:ext cx="13150" cy="114775"/>
            </a:xfrm>
            <a:custGeom>
              <a:avLst/>
              <a:gdLst/>
              <a:ahLst/>
              <a:cxnLst/>
              <a:rect l="l" t="t" r="r" b="b"/>
              <a:pathLst>
                <a:path w="526" h="4591" extrusionOk="0">
                  <a:moveTo>
                    <a:pt x="329" y="1"/>
                  </a:moveTo>
                  <a:cubicBezTo>
                    <a:pt x="230" y="1"/>
                    <a:pt x="128" y="62"/>
                    <a:pt x="123" y="184"/>
                  </a:cubicBezTo>
                  <a:cubicBezTo>
                    <a:pt x="52" y="1589"/>
                    <a:pt x="1" y="2995"/>
                    <a:pt x="21" y="4400"/>
                  </a:cubicBezTo>
                  <a:cubicBezTo>
                    <a:pt x="26" y="4527"/>
                    <a:pt x="126" y="4590"/>
                    <a:pt x="224" y="4590"/>
                  </a:cubicBezTo>
                  <a:cubicBezTo>
                    <a:pt x="322" y="4590"/>
                    <a:pt x="419" y="4527"/>
                    <a:pt x="419" y="4400"/>
                  </a:cubicBezTo>
                  <a:cubicBezTo>
                    <a:pt x="388" y="2995"/>
                    <a:pt x="439" y="1589"/>
                    <a:pt x="521" y="184"/>
                  </a:cubicBezTo>
                  <a:cubicBezTo>
                    <a:pt x="525" y="62"/>
                    <a:pt x="429" y="1"/>
                    <a:pt x="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66" name="Google Shape;1166;p43"/>
            <p:cNvSpPr/>
            <p:nvPr/>
          </p:nvSpPr>
          <p:spPr>
            <a:xfrm>
              <a:off x="3763325" y="4188225"/>
              <a:ext cx="14800" cy="162975"/>
            </a:xfrm>
            <a:custGeom>
              <a:avLst/>
              <a:gdLst/>
              <a:ahLst/>
              <a:cxnLst/>
              <a:rect l="l" t="t" r="r" b="b"/>
              <a:pathLst>
                <a:path w="592" h="6519" extrusionOk="0">
                  <a:moveTo>
                    <a:pt x="206" y="1"/>
                  </a:moveTo>
                  <a:cubicBezTo>
                    <a:pt x="110" y="1"/>
                    <a:pt x="21" y="62"/>
                    <a:pt x="31" y="188"/>
                  </a:cubicBezTo>
                  <a:cubicBezTo>
                    <a:pt x="194" y="2234"/>
                    <a:pt x="10" y="4281"/>
                    <a:pt x="1" y="6327"/>
                  </a:cubicBezTo>
                  <a:cubicBezTo>
                    <a:pt x="1" y="6455"/>
                    <a:pt x="97" y="6519"/>
                    <a:pt x="194" y="6519"/>
                  </a:cubicBezTo>
                  <a:cubicBezTo>
                    <a:pt x="291" y="6519"/>
                    <a:pt x="388" y="6455"/>
                    <a:pt x="388" y="6327"/>
                  </a:cubicBezTo>
                  <a:cubicBezTo>
                    <a:pt x="408" y="4281"/>
                    <a:pt x="591" y="2234"/>
                    <a:pt x="418" y="188"/>
                  </a:cubicBezTo>
                  <a:cubicBezTo>
                    <a:pt x="407" y="64"/>
                    <a:pt x="304" y="1"/>
                    <a:pt x="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67" name="Google Shape;1167;p43"/>
            <p:cNvSpPr/>
            <p:nvPr/>
          </p:nvSpPr>
          <p:spPr>
            <a:xfrm>
              <a:off x="3714000" y="4198850"/>
              <a:ext cx="15750" cy="151150"/>
            </a:xfrm>
            <a:custGeom>
              <a:avLst/>
              <a:gdLst/>
              <a:ahLst/>
              <a:cxnLst/>
              <a:rect l="l" t="t" r="r" b="b"/>
              <a:pathLst>
                <a:path w="630" h="6046" extrusionOk="0">
                  <a:moveTo>
                    <a:pt x="193" y="1"/>
                  </a:moveTo>
                  <a:cubicBezTo>
                    <a:pt x="101" y="1"/>
                    <a:pt x="0" y="79"/>
                    <a:pt x="19" y="200"/>
                  </a:cubicBezTo>
                  <a:cubicBezTo>
                    <a:pt x="324" y="2084"/>
                    <a:pt x="182" y="3999"/>
                    <a:pt x="171" y="5893"/>
                  </a:cubicBezTo>
                  <a:cubicBezTo>
                    <a:pt x="171" y="5995"/>
                    <a:pt x="250" y="6045"/>
                    <a:pt x="329" y="6045"/>
                  </a:cubicBezTo>
                  <a:cubicBezTo>
                    <a:pt x="408" y="6045"/>
                    <a:pt x="487" y="5995"/>
                    <a:pt x="487" y="5893"/>
                  </a:cubicBezTo>
                  <a:cubicBezTo>
                    <a:pt x="497" y="3968"/>
                    <a:pt x="630" y="2023"/>
                    <a:pt x="324" y="119"/>
                  </a:cubicBezTo>
                  <a:cubicBezTo>
                    <a:pt x="312" y="37"/>
                    <a:pt x="254" y="1"/>
                    <a:pt x="1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68" name="Google Shape;1168;p43"/>
            <p:cNvSpPr/>
            <p:nvPr/>
          </p:nvSpPr>
          <p:spPr>
            <a:xfrm>
              <a:off x="3801250" y="4194925"/>
              <a:ext cx="14925" cy="159050"/>
            </a:xfrm>
            <a:custGeom>
              <a:avLst/>
              <a:gdLst/>
              <a:ahLst/>
              <a:cxnLst/>
              <a:rect l="l" t="t" r="r" b="b"/>
              <a:pathLst>
                <a:path w="597" h="6362" extrusionOk="0">
                  <a:moveTo>
                    <a:pt x="441" y="1"/>
                  </a:moveTo>
                  <a:cubicBezTo>
                    <a:pt x="362" y="1"/>
                    <a:pt x="281" y="52"/>
                    <a:pt x="276" y="154"/>
                  </a:cubicBezTo>
                  <a:cubicBezTo>
                    <a:pt x="255" y="2180"/>
                    <a:pt x="0" y="4186"/>
                    <a:pt x="123" y="6213"/>
                  </a:cubicBezTo>
                  <a:cubicBezTo>
                    <a:pt x="128" y="6310"/>
                    <a:pt x="212" y="6361"/>
                    <a:pt x="292" y="6361"/>
                  </a:cubicBezTo>
                  <a:cubicBezTo>
                    <a:pt x="369" y="6361"/>
                    <a:pt x="444" y="6313"/>
                    <a:pt x="439" y="6213"/>
                  </a:cubicBezTo>
                  <a:cubicBezTo>
                    <a:pt x="317" y="4186"/>
                    <a:pt x="571" y="2180"/>
                    <a:pt x="591" y="154"/>
                  </a:cubicBezTo>
                  <a:cubicBezTo>
                    <a:pt x="596" y="52"/>
                    <a:pt x="520" y="1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</p:grpSp>
      <p:grpSp>
        <p:nvGrpSpPr>
          <p:cNvPr id="1169" name="Google Shape;1169;p43"/>
          <p:cNvGrpSpPr/>
          <p:nvPr/>
        </p:nvGrpSpPr>
        <p:grpSpPr>
          <a:xfrm>
            <a:off x="8901734" y="5001230"/>
            <a:ext cx="1601333" cy="700721"/>
            <a:chOff x="6676300" y="3750922"/>
            <a:chExt cx="1201000" cy="525541"/>
          </a:xfrm>
        </p:grpSpPr>
        <p:sp>
          <p:nvSpPr>
            <p:cNvPr id="1170" name="Google Shape;1170;p43"/>
            <p:cNvSpPr/>
            <p:nvPr/>
          </p:nvSpPr>
          <p:spPr>
            <a:xfrm>
              <a:off x="6676300" y="3750922"/>
              <a:ext cx="665406" cy="379460"/>
            </a:xfrm>
            <a:custGeom>
              <a:avLst/>
              <a:gdLst/>
              <a:ahLst/>
              <a:cxnLst/>
              <a:rect l="l" t="t" r="r" b="b"/>
              <a:pathLst>
                <a:path w="24734" h="14105" extrusionOk="0">
                  <a:moveTo>
                    <a:pt x="12258" y="1"/>
                  </a:moveTo>
                  <a:cubicBezTo>
                    <a:pt x="11780" y="1"/>
                    <a:pt x="11282" y="81"/>
                    <a:pt x="10824" y="297"/>
                  </a:cubicBezTo>
                  <a:cubicBezTo>
                    <a:pt x="10254" y="562"/>
                    <a:pt x="9806" y="1030"/>
                    <a:pt x="9511" y="1540"/>
                  </a:cubicBezTo>
                  <a:cubicBezTo>
                    <a:pt x="9206" y="2049"/>
                    <a:pt x="9032" y="2599"/>
                    <a:pt x="8921" y="3138"/>
                  </a:cubicBezTo>
                  <a:cubicBezTo>
                    <a:pt x="8798" y="3678"/>
                    <a:pt x="8747" y="4217"/>
                    <a:pt x="8717" y="4747"/>
                  </a:cubicBezTo>
                  <a:cubicBezTo>
                    <a:pt x="8656" y="5826"/>
                    <a:pt x="8706" y="6885"/>
                    <a:pt x="8778" y="7934"/>
                  </a:cubicBezTo>
                  <a:cubicBezTo>
                    <a:pt x="8792" y="8108"/>
                    <a:pt x="8806" y="8283"/>
                    <a:pt x="8822" y="8457"/>
                  </a:cubicBezTo>
                  <a:lnTo>
                    <a:pt x="8822" y="8457"/>
                  </a:lnTo>
                  <a:cubicBezTo>
                    <a:pt x="8445" y="7853"/>
                    <a:pt x="7965" y="7305"/>
                    <a:pt x="7383" y="6875"/>
                  </a:cubicBezTo>
                  <a:cubicBezTo>
                    <a:pt x="6731" y="6396"/>
                    <a:pt x="5937" y="6070"/>
                    <a:pt x="5112" y="6000"/>
                  </a:cubicBezTo>
                  <a:cubicBezTo>
                    <a:pt x="4973" y="5986"/>
                    <a:pt x="4833" y="5979"/>
                    <a:pt x="4694" y="5979"/>
                  </a:cubicBezTo>
                  <a:cubicBezTo>
                    <a:pt x="4019" y="5979"/>
                    <a:pt x="3349" y="6138"/>
                    <a:pt x="2750" y="6417"/>
                  </a:cubicBezTo>
                  <a:cubicBezTo>
                    <a:pt x="2017" y="6742"/>
                    <a:pt x="1365" y="7252"/>
                    <a:pt x="886" y="7894"/>
                  </a:cubicBezTo>
                  <a:cubicBezTo>
                    <a:pt x="397" y="8525"/>
                    <a:pt x="102" y="9299"/>
                    <a:pt x="51" y="10093"/>
                  </a:cubicBezTo>
                  <a:cubicBezTo>
                    <a:pt x="1" y="10887"/>
                    <a:pt x="204" y="11671"/>
                    <a:pt x="571" y="12353"/>
                  </a:cubicBezTo>
                  <a:cubicBezTo>
                    <a:pt x="937" y="13035"/>
                    <a:pt x="1467" y="13606"/>
                    <a:pt x="2037" y="14105"/>
                  </a:cubicBezTo>
                  <a:cubicBezTo>
                    <a:pt x="1497" y="13565"/>
                    <a:pt x="1039" y="12944"/>
                    <a:pt x="723" y="12272"/>
                  </a:cubicBezTo>
                  <a:cubicBezTo>
                    <a:pt x="418" y="11589"/>
                    <a:pt x="275" y="10846"/>
                    <a:pt x="367" y="10123"/>
                  </a:cubicBezTo>
                  <a:cubicBezTo>
                    <a:pt x="458" y="9401"/>
                    <a:pt x="774" y="8718"/>
                    <a:pt x="1243" y="8168"/>
                  </a:cubicBezTo>
                  <a:cubicBezTo>
                    <a:pt x="1701" y="7618"/>
                    <a:pt x="2302" y="7191"/>
                    <a:pt x="2963" y="6926"/>
                  </a:cubicBezTo>
                  <a:cubicBezTo>
                    <a:pt x="3464" y="6718"/>
                    <a:pt x="3998" y="6621"/>
                    <a:pt x="4533" y="6621"/>
                  </a:cubicBezTo>
                  <a:cubicBezTo>
                    <a:pt x="4706" y="6621"/>
                    <a:pt x="4879" y="6631"/>
                    <a:pt x="5051" y="6651"/>
                  </a:cubicBezTo>
                  <a:cubicBezTo>
                    <a:pt x="5744" y="6733"/>
                    <a:pt x="6395" y="7028"/>
                    <a:pt x="6945" y="7455"/>
                  </a:cubicBezTo>
                  <a:cubicBezTo>
                    <a:pt x="7495" y="7894"/>
                    <a:pt x="7932" y="8464"/>
                    <a:pt x="8279" y="9095"/>
                  </a:cubicBezTo>
                  <a:cubicBezTo>
                    <a:pt x="8452" y="9401"/>
                    <a:pt x="8595" y="9736"/>
                    <a:pt x="8717" y="10073"/>
                  </a:cubicBezTo>
                  <a:cubicBezTo>
                    <a:pt x="8849" y="10408"/>
                    <a:pt x="8951" y="10765"/>
                    <a:pt x="9043" y="11121"/>
                  </a:cubicBezTo>
                  <a:cubicBezTo>
                    <a:pt x="9093" y="11294"/>
                    <a:pt x="9256" y="11426"/>
                    <a:pt x="9450" y="11426"/>
                  </a:cubicBezTo>
                  <a:cubicBezTo>
                    <a:pt x="9674" y="11426"/>
                    <a:pt x="9867" y="11243"/>
                    <a:pt x="9867" y="11009"/>
                  </a:cubicBezTo>
                  <a:cubicBezTo>
                    <a:pt x="9867" y="10460"/>
                    <a:pt x="9826" y="9940"/>
                    <a:pt x="9786" y="9421"/>
                  </a:cubicBezTo>
                  <a:lnTo>
                    <a:pt x="9674" y="7863"/>
                  </a:lnTo>
                  <a:cubicBezTo>
                    <a:pt x="9602" y="6835"/>
                    <a:pt x="9562" y="5816"/>
                    <a:pt x="9623" y="4808"/>
                  </a:cubicBezTo>
                  <a:cubicBezTo>
                    <a:pt x="9654" y="4309"/>
                    <a:pt x="9715" y="3810"/>
                    <a:pt x="9817" y="3332"/>
                  </a:cubicBezTo>
                  <a:cubicBezTo>
                    <a:pt x="9928" y="2853"/>
                    <a:pt x="10081" y="2395"/>
                    <a:pt x="10305" y="2008"/>
                  </a:cubicBezTo>
                  <a:cubicBezTo>
                    <a:pt x="10529" y="1621"/>
                    <a:pt x="10835" y="1305"/>
                    <a:pt x="11222" y="1122"/>
                  </a:cubicBezTo>
                  <a:cubicBezTo>
                    <a:pt x="11532" y="971"/>
                    <a:pt x="11890" y="910"/>
                    <a:pt x="12268" y="910"/>
                  </a:cubicBezTo>
                  <a:cubicBezTo>
                    <a:pt x="12350" y="910"/>
                    <a:pt x="12432" y="913"/>
                    <a:pt x="12515" y="918"/>
                  </a:cubicBezTo>
                  <a:cubicBezTo>
                    <a:pt x="12627" y="918"/>
                    <a:pt x="12749" y="938"/>
                    <a:pt x="12861" y="949"/>
                  </a:cubicBezTo>
                  <a:lnTo>
                    <a:pt x="13024" y="990"/>
                  </a:lnTo>
                  <a:lnTo>
                    <a:pt x="13177" y="1030"/>
                  </a:lnTo>
                  <a:cubicBezTo>
                    <a:pt x="13401" y="1092"/>
                    <a:pt x="13605" y="1183"/>
                    <a:pt x="13798" y="1295"/>
                  </a:cubicBezTo>
                  <a:cubicBezTo>
                    <a:pt x="14195" y="1519"/>
                    <a:pt x="14531" y="1834"/>
                    <a:pt x="14816" y="2212"/>
                  </a:cubicBezTo>
                  <a:cubicBezTo>
                    <a:pt x="15386" y="2965"/>
                    <a:pt x="15732" y="3922"/>
                    <a:pt x="15967" y="4900"/>
                  </a:cubicBezTo>
                  <a:cubicBezTo>
                    <a:pt x="16191" y="5887"/>
                    <a:pt x="16323" y="6905"/>
                    <a:pt x="16435" y="7934"/>
                  </a:cubicBezTo>
                  <a:cubicBezTo>
                    <a:pt x="16547" y="8962"/>
                    <a:pt x="16598" y="10001"/>
                    <a:pt x="16751" y="11060"/>
                  </a:cubicBezTo>
                  <a:cubicBezTo>
                    <a:pt x="16771" y="11152"/>
                    <a:pt x="16822" y="11243"/>
                    <a:pt x="16913" y="11294"/>
                  </a:cubicBezTo>
                  <a:cubicBezTo>
                    <a:pt x="16963" y="11319"/>
                    <a:pt x="17015" y="11331"/>
                    <a:pt x="17065" y="11331"/>
                  </a:cubicBezTo>
                  <a:cubicBezTo>
                    <a:pt x="17183" y="11331"/>
                    <a:pt x="17295" y="11269"/>
                    <a:pt x="17352" y="11162"/>
                  </a:cubicBezTo>
                  <a:cubicBezTo>
                    <a:pt x="17454" y="10969"/>
                    <a:pt x="17565" y="10775"/>
                    <a:pt x="17687" y="10591"/>
                  </a:cubicBezTo>
                  <a:cubicBezTo>
                    <a:pt x="17809" y="10408"/>
                    <a:pt x="17942" y="10236"/>
                    <a:pt x="18095" y="10082"/>
                  </a:cubicBezTo>
                  <a:cubicBezTo>
                    <a:pt x="18166" y="9991"/>
                    <a:pt x="18248" y="9919"/>
                    <a:pt x="18329" y="9838"/>
                  </a:cubicBezTo>
                  <a:cubicBezTo>
                    <a:pt x="18411" y="9767"/>
                    <a:pt x="18492" y="9695"/>
                    <a:pt x="18583" y="9625"/>
                  </a:cubicBezTo>
                  <a:cubicBezTo>
                    <a:pt x="18665" y="9553"/>
                    <a:pt x="18746" y="9492"/>
                    <a:pt x="18848" y="9431"/>
                  </a:cubicBezTo>
                  <a:cubicBezTo>
                    <a:pt x="18930" y="9360"/>
                    <a:pt x="19022" y="9299"/>
                    <a:pt x="19123" y="9247"/>
                  </a:cubicBezTo>
                  <a:cubicBezTo>
                    <a:pt x="19215" y="9186"/>
                    <a:pt x="19317" y="9136"/>
                    <a:pt x="19418" y="9084"/>
                  </a:cubicBezTo>
                  <a:cubicBezTo>
                    <a:pt x="19510" y="9034"/>
                    <a:pt x="19612" y="8993"/>
                    <a:pt x="19714" y="8953"/>
                  </a:cubicBezTo>
                  <a:cubicBezTo>
                    <a:pt x="19826" y="8901"/>
                    <a:pt x="19927" y="8871"/>
                    <a:pt x="20029" y="8840"/>
                  </a:cubicBezTo>
                  <a:cubicBezTo>
                    <a:pt x="20142" y="8799"/>
                    <a:pt x="20244" y="8769"/>
                    <a:pt x="20355" y="8738"/>
                  </a:cubicBezTo>
                  <a:cubicBezTo>
                    <a:pt x="20457" y="8708"/>
                    <a:pt x="20569" y="8688"/>
                    <a:pt x="20681" y="8677"/>
                  </a:cubicBezTo>
                  <a:cubicBezTo>
                    <a:pt x="20793" y="8647"/>
                    <a:pt x="20895" y="8636"/>
                    <a:pt x="21007" y="8627"/>
                  </a:cubicBezTo>
                  <a:cubicBezTo>
                    <a:pt x="21119" y="8616"/>
                    <a:pt x="21231" y="8611"/>
                    <a:pt x="21343" y="8611"/>
                  </a:cubicBezTo>
                  <a:cubicBezTo>
                    <a:pt x="21455" y="8611"/>
                    <a:pt x="21567" y="8616"/>
                    <a:pt x="21679" y="8627"/>
                  </a:cubicBezTo>
                  <a:cubicBezTo>
                    <a:pt x="21903" y="8636"/>
                    <a:pt x="22127" y="8677"/>
                    <a:pt x="22341" y="8728"/>
                  </a:cubicBezTo>
                  <a:cubicBezTo>
                    <a:pt x="22443" y="8769"/>
                    <a:pt x="22555" y="8799"/>
                    <a:pt x="22656" y="8840"/>
                  </a:cubicBezTo>
                  <a:cubicBezTo>
                    <a:pt x="22758" y="8881"/>
                    <a:pt x="22871" y="8922"/>
                    <a:pt x="22962" y="8973"/>
                  </a:cubicBezTo>
                  <a:cubicBezTo>
                    <a:pt x="23166" y="9075"/>
                    <a:pt x="23359" y="9197"/>
                    <a:pt x="23522" y="9339"/>
                  </a:cubicBezTo>
                  <a:cubicBezTo>
                    <a:pt x="23614" y="9410"/>
                    <a:pt x="23695" y="9492"/>
                    <a:pt x="23776" y="9573"/>
                  </a:cubicBezTo>
                  <a:cubicBezTo>
                    <a:pt x="23858" y="9655"/>
                    <a:pt x="23919" y="9736"/>
                    <a:pt x="23991" y="9828"/>
                  </a:cubicBezTo>
                  <a:cubicBezTo>
                    <a:pt x="24265" y="10195"/>
                    <a:pt x="24449" y="10622"/>
                    <a:pt x="24561" y="11070"/>
                  </a:cubicBezTo>
                  <a:cubicBezTo>
                    <a:pt x="24591" y="11182"/>
                    <a:pt x="24611" y="11294"/>
                    <a:pt x="24632" y="11406"/>
                  </a:cubicBezTo>
                  <a:cubicBezTo>
                    <a:pt x="24652" y="11519"/>
                    <a:pt x="24673" y="11641"/>
                    <a:pt x="24673" y="11752"/>
                  </a:cubicBezTo>
                  <a:cubicBezTo>
                    <a:pt x="24703" y="11987"/>
                    <a:pt x="24693" y="12221"/>
                    <a:pt x="24693" y="12455"/>
                  </a:cubicBezTo>
                  <a:cubicBezTo>
                    <a:pt x="24713" y="12221"/>
                    <a:pt x="24734" y="11987"/>
                    <a:pt x="24734" y="11752"/>
                  </a:cubicBezTo>
                  <a:cubicBezTo>
                    <a:pt x="24734" y="11630"/>
                    <a:pt x="24724" y="11519"/>
                    <a:pt x="24713" y="11396"/>
                  </a:cubicBezTo>
                  <a:cubicBezTo>
                    <a:pt x="24703" y="11284"/>
                    <a:pt x="24693" y="11162"/>
                    <a:pt x="24673" y="11040"/>
                  </a:cubicBezTo>
                  <a:cubicBezTo>
                    <a:pt x="24602" y="10571"/>
                    <a:pt x="24428" y="10113"/>
                    <a:pt x="24154" y="9716"/>
                  </a:cubicBezTo>
                  <a:cubicBezTo>
                    <a:pt x="24093" y="9614"/>
                    <a:pt x="24021" y="9512"/>
                    <a:pt x="23939" y="9421"/>
                  </a:cubicBezTo>
                  <a:cubicBezTo>
                    <a:pt x="23869" y="9329"/>
                    <a:pt x="23776" y="9238"/>
                    <a:pt x="23685" y="9156"/>
                  </a:cubicBezTo>
                  <a:cubicBezTo>
                    <a:pt x="23512" y="8983"/>
                    <a:pt x="23308" y="8851"/>
                    <a:pt x="23104" y="8718"/>
                  </a:cubicBezTo>
                  <a:cubicBezTo>
                    <a:pt x="23003" y="8657"/>
                    <a:pt x="22891" y="8606"/>
                    <a:pt x="22779" y="8555"/>
                  </a:cubicBezTo>
                  <a:cubicBezTo>
                    <a:pt x="22667" y="8504"/>
                    <a:pt x="22555" y="8464"/>
                    <a:pt x="22432" y="8412"/>
                  </a:cubicBezTo>
                  <a:cubicBezTo>
                    <a:pt x="22199" y="8342"/>
                    <a:pt x="21964" y="8280"/>
                    <a:pt x="21720" y="8250"/>
                  </a:cubicBezTo>
                  <a:cubicBezTo>
                    <a:pt x="21537" y="8227"/>
                    <a:pt x="21354" y="8215"/>
                    <a:pt x="21172" y="8215"/>
                  </a:cubicBezTo>
                  <a:cubicBezTo>
                    <a:pt x="21110" y="8215"/>
                    <a:pt x="21048" y="8217"/>
                    <a:pt x="20986" y="8219"/>
                  </a:cubicBezTo>
                  <a:cubicBezTo>
                    <a:pt x="20864" y="8219"/>
                    <a:pt x="20742" y="8229"/>
                    <a:pt x="20620" y="8240"/>
                  </a:cubicBezTo>
                  <a:cubicBezTo>
                    <a:pt x="20498" y="8260"/>
                    <a:pt x="20376" y="8270"/>
                    <a:pt x="20253" y="8301"/>
                  </a:cubicBezTo>
                  <a:cubicBezTo>
                    <a:pt x="20131" y="8321"/>
                    <a:pt x="20009" y="8351"/>
                    <a:pt x="19897" y="8382"/>
                  </a:cubicBezTo>
                  <a:cubicBezTo>
                    <a:pt x="19775" y="8412"/>
                    <a:pt x="19663" y="8453"/>
                    <a:pt x="19541" y="8494"/>
                  </a:cubicBezTo>
                  <a:cubicBezTo>
                    <a:pt x="19429" y="8535"/>
                    <a:pt x="19317" y="8575"/>
                    <a:pt x="19205" y="8636"/>
                  </a:cubicBezTo>
                  <a:cubicBezTo>
                    <a:pt x="19083" y="8677"/>
                    <a:pt x="18981" y="8738"/>
                    <a:pt x="18868" y="8799"/>
                  </a:cubicBezTo>
                  <a:cubicBezTo>
                    <a:pt x="18757" y="8851"/>
                    <a:pt x="18655" y="8912"/>
                    <a:pt x="18553" y="8983"/>
                  </a:cubicBezTo>
                  <a:cubicBezTo>
                    <a:pt x="18441" y="9044"/>
                    <a:pt x="18339" y="9115"/>
                    <a:pt x="18248" y="9186"/>
                  </a:cubicBezTo>
                  <a:cubicBezTo>
                    <a:pt x="18146" y="9268"/>
                    <a:pt x="18044" y="9339"/>
                    <a:pt x="17952" y="9421"/>
                  </a:cubicBezTo>
                  <a:cubicBezTo>
                    <a:pt x="17861" y="9502"/>
                    <a:pt x="17769" y="9584"/>
                    <a:pt x="17678" y="9675"/>
                  </a:cubicBezTo>
                  <a:cubicBezTo>
                    <a:pt x="17547" y="9805"/>
                    <a:pt x="17423" y="9947"/>
                    <a:pt x="17305" y="10091"/>
                  </a:cubicBezTo>
                  <a:lnTo>
                    <a:pt x="17305" y="10091"/>
                  </a:lnTo>
                  <a:cubicBezTo>
                    <a:pt x="17253" y="9359"/>
                    <a:pt x="17226" y="8613"/>
                    <a:pt x="17168" y="7873"/>
                  </a:cubicBezTo>
                  <a:cubicBezTo>
                    <a:pt x="17097" y="6824"/>
                    <a:pt x="16985" y="5765"/>
                    <a:pt x="16761" y="4726"/>
                  </a:cubicBezTo>
                  <a:cubicBezTo>
                    <a:pt x="16526" y="3678"/>
                    <a:pt x="16191" y="2619"/>
                    <a:pt x="15529" y="1692"/>
                  </a:cubicBezTo>
                  <a:cubicBezTo>
                    <a:pt x="15193" y="1224"/>
                    <a:pt x="14755" y="816"/>
                    <a:pt x="14246" y="521"/>
                  </a:cubicBezTo>
                  <a:cubicBezTo>
                    <a:pt x="13991" y="368"/>
                    <a:pt x="13727" y="257"/>
                    <a:pt x="13442" y="165"/>
                  </a:cubicBezTo>
                  <a:lnTo>
                    <a:pt x="13218" y="103"/>
                  </a:lnTo>
                  <a:lnTo>
                    <a:pt x="13126" y="83"/>
                  </a:lnTo>
                  <a:lnTo>
                    <a:pt x="13075" y="73"/>
                  </a:lnTo>
                  <a:lnTo>
                    <a:pt x="13055" y="73"/>
                  </a:lnTo>
                  <a:lnTo>
                    <a:pt x="13014" y="63"/>
                  </a:lnTo>
                  <a:lnTo>
                    <a:pt x="12994" y="63"/>
                  </a:lnTo>
                  <a:cubicBezTo>
                    <a:pt x="12861" y="42"/>
                    <a:pt x="12718" y="22"/>
                    <a:pt x="12576" y="12"/>
                  </a:cubicBezTo>
                  <a:cubicBezTo>
                    <a:pt x="12471" y="5"/>
                    <a:pt x="12365" y="1"/>
                    <a:pt x="122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71" name="Google Shape;1171;p43"/>
            <p:cNvSpPr/>
            <p:nvPr/>
          </p:nvSpPr>
          <p:spPr>
            <a:xfrm flipH="1">
              <a:off x="7405004" y="4007129"/>
              <a:ext cx="472296" cy="269335"/>
            </a:xfrm>
            <a:custGeom>
              <a:avLst/>
              <a:gdLst/>
              <a:ahLst/>
              <a:cxnLst/>
              <a:rect l="l" t="t" r="r" b="b"/>
              <a:pathLst>
                <a:path w="24734" h="14105" extrusionOk="0">
                  <a:moveTo>
                    <a:pt x="12258" y="1"/>
                  </a:moveTo>
                  <a:cubicBezTo>
                    <a:pt x="11780" y="1"/>
                    <a:pt x="11282" y="81"/>
                    <a:pt x="10824" y="297"/>
                  </a:cubicBezTo>
                  <a:cubicBezTo>
                    <a:pt x="10254" y="562"/>
                    <a:pt x="9806" y="1030"/>
                    <a:pt x="9511" y="1540"/>
                  </a:cubicBezTo>
                  <a:cubicBezTo>
                    <a:pt x="9206" y="2049"/>
                    <a:pt x="9032" y="2599"/>
                    <a:pt x="8921" y="3138"/>
                  </a:cubicBezTo>
                  <a:cubicBezTo>
                    <a:pt x="8798" y="3678"/>
                    <a:pt x="8747" y="4217"/>
                    <a:pt x="8717" y="4747"/>
                  </a:cubicBezTo>
                  <a:cubicBezTo>
                    <a:pt x="8656" y="5826"/>
                    <a:pt x="8706" y="6885"/>
                    <a:pt x="8778" y="7934"/>
                  </a:cubicBezTo>
                  <a:cubicBezTo>
                    <a:pt x="8792" y="8108"/>
                    <a:pt x="8806" y="8283"/>
                    <a:pt x="8822" y="8457"/>
                  </a:cubicBezTo>
                  <a:lnTo>
                    <a:pt x="8822" y="8457"/>
                  </a:lnTo>
                  <a:cubicBezTo>
                    <a:pt x="8445" y="7853"/>
                    <a:pt x="7965" y="7305"/>
                    <a:pt x="7383" y="6875"/>
                  </a:cubicBezTo>
                  <a:cubicBezTo>
                    <a:pt x="6731" y="6396"/>
                    <a:pt x="5937" y="6070"/>
                    <a:pt x="5112" y="6000"/>
                  </a:cubicBezTo>
                  <a:cubicBezTo>
                    <a:pt x="4973" y="5986"/>
                    <a:pt x="4833" y="5979"/>
                    <a:pt x="4694" y="5979"/>
                  </a:cubicBezTo>
                  <a:cubicBezTo>
                    <a:pt x="4019" y="5979"/>
                    <a:pt x="3349" y="6138"/>
                    <a:pt x="2750" y="6417"/>
                  </a:cubicBezTo>
                  <a:cubicBezTo>
                    <a:pt x="2017" y="6742"/>
                    <a:pt x="1365" y="7252"/>
                    <a:pt x="886" y="7894"/>
                  </a:cubicBezTo>
                  <a:cubicBezTo>
                    <a:pt x="397" y="8525"/>
                    <a:pt x="102" y="9299"/>
                    <a:pt x="51" y="10093"/>
                  </a:cubicBezTo>
                  <a:cubicBezTo>
                    <a:pt x="1" y="10887"/>
                    <a:pt x="204" y="11671"/>
                    <a:pt x="571" y="12353"/>
                  </a:cubicBezTo>
                  <a:cubicBezTo>
                    <a:pt x="937" y="13035"/>
                    <a:pt x="1467" y="13606"/>
                    <a:pt x="2037" y="14105"/>
                  </a:cubicBezTo>
                  <a:cubicBezTo>
                    <a:pt x="1497" y="13565"/>
                    <a:pt x="1039" y="12944"/>
                    <a:pt x="723" y="12272"/>
                  </a:cubicBezTo>
                  <a:cubicBezTo>
                    <a:pt x="418" y="11589"/>
                    <a:pt x="275" y="10846"/>
                    <a:pt x="367" y="10123"/>
                  </a:cubicBezTo>
                  <a:cubicBezTo>
                    <a:pt x="458" y="9401"/>
                    <a:pt x="774" y="8718"/>
                    <a:pt x="1243" y="8168"/>
                  </a:cubicBezTo>
                  <a:cubicBezTo>
                    <a:pt x="1701" y="7618"/>
                    <a:pt x="2302" y="7191"/>
                    <a:pt x="2963" y="6926"/>
                  </a:cubicBezTo>
                  <a:cubicBezTo>
                    <a:pt x="3464" y="6718"/>
                    <a:pt x="3998" y="6621"/>
                    <a:pt x="4533" y="6621"/>
                  </a:cubicBezTo>
                  <a:cubicBezTo>
                    <a:pt x="4706" y="6621"/>
                    <a:pt x="4879" y="6631"/>
                    <a:pt x="5051" y="6651"/>
                  </a:cubicBezTo>
                  <a:cubicBezTo>
                    <a:pt x="5744" y="6733"/>
                    <a:pt x="6395" y="7028"/>
                    <a:pt x="6945" y="7455"/>
                  </a:cubicBezTo>
                  <a:cubicBezTo>
                    <a:pt x="7495" y="7894"/>
                    <a:pt x="7932" y="8464"/>
                    <a:pt x="8279" y="9095"/>
                  </a:cubicBezTo>
                  <a:cubicBezTo>
                    <a:pt x="8452" y="9401"/>
                    <a:pt x="8595" y="9736"/>
                    <a:pt x="8717" y="10073"/>
                  </a:cubicBezTo>
                  <a:cubicBezTo>
                    <a:pt x="8849" y="10408"/>
                    <a:pt x="8951" y="10765"/>
                    <a:pt x="9043" y="11121"/>
                  </a:cubicBezTo>
                  <a:cubicBezTo>
                    <a:pt x="9093" y="11294"/>
                    <a:pt x="9256" y="11426"/>
                    <a:pt x="9450" y="11426"/>
                  </a:cubicBezTo>
                  <a:cubicBezTo>
                    <a:pt x="9674" y="11426"/>
                    <a:pt x="9867" y="11243"/>
                    <a:pt x="9867" y="11009"/>
                  </a:cubicBezTo>
                  <a:cubicBezTo>
                    <a:pt x="9867" y="10460"/>
                    <a:pt x="9826" y="9940"/>
                    <a:pt x="9786" y="9421"/>
                  </a:cubicBezTo>
                  <a:lnTo>
                    <a:pt x="9674" y="7863"/>
                  </a:lnTo>
                  <a:cubicBezTo>
                    <a:pt x="9602" y="6835"/>
                    <a:pt x="9562" y="5816"/>
                    <a:pt x="9623" y="4808"/>
                  </a:cubicBezTo>
                  <a:cubicBezTo>
                    <a:pt x="9654" y="4309"/>
                    <a:pt x="9715" y="3810"/>
                    <a:pt x="9817" y="3332"/>
                  </a:cubicBezTo>
                  <a:cubicBezTo>
                    <a:pt x="9928" y="2853"/>
                    <a:pt x="10081" y="2395"/>
                    <a:pt x="10305" y="2008"/>
                  </a:cubicBezTo>
                  <a:cubicBezTo>
                    <a:pt x="10529" y="1621"/>
                    <a:pt x="10835" y="1305"/>
                    <a:pt x="11222" y="1122"/>
                  </a:cubicBezTo>
                  <a:cubicBezTo>
                    <a:pt x="11532" y="971"/>
                    <a:pt x="11890" y="910"/>
                    <a:pt x="12268" y="910"/>
                  </a:cubicBezTo>
                  <a:cubicBezTo>
                    <a:pt x="12350" y="910"/>
                    <a:pt x="12432" y="913"/>
                    <a:pt x="12515" y="918"/>
                  </a:cubicBezTo>
                  <a:cubicBezTo>
                    <a:pt x="12627" y="918"/>
                    <a:pt x="12749" y="938"/>
                    <a:pt x="12861" y="949"/>
                  </a:cubicBezTo>
                  <a:lnTo>
                    <a:pt x="13024" y="990"/>
                  </a:lnTo>
                  <a:lnTo>
                    <a:pt x="13177" y="1030"/>
                  </a:lnTo>
                  <a:cubicBezTo>
                    <a:pt x="13401" y="1092"/>
                    <a:pt x="13605" y="1183"/>
                    <a:pt x="13798" y="1295"/>
                  </a:cubicBezTo>
                  <a:cubicBezTo>
                    <a:pt x="14195" y="1519"/>
                    <a:pt x="14531" y="1834"/>
                    <a:pt x="14816" y="2212"/>
                  </a:cubicBezTo>
                  <a:cubicBezTo>
                    <a:pt x="15386" y="2965"/>
                    <a:pt x="15732" y="3922"/>
                    <a:pt x="15967" y="4900"/>
                  </a:cubicBezTo>
                  <a:cubicBezTo>
                    <a:pt x="16191" y="5887"/>
                    <a:pt x="16323" y="6905"/>
                    <a:pt x="16435" y="7934"/>
                  </a:cubicBezTo>
                  <a:cubicBezTo>
                    <a:pt x="16547" y="8962"/>
                    <a:pt x="16598" y="10001"/>
                    <a:pt x="16751" y="11060"/>
                  </a:cubicBezTo>
                  <a:cubicBezTo>
                    <a:pt x="16771" y="11152"/>
                    <a:pt x="16822" y="11243"/>
                    <a:pt x="16913" y="11294"/>
                  </a:cubicBezTo>
                  <a:cubicBezTo>
                    <a:pt x="16963" y="11319"/>
                    <a:pt x="17015" y="11331"/>
                    <a:pt x="17065" y="11331"/>
                  </a:cubicBezTo>
                  <a:cubicBezTo>
                    <a:pt x="17183" y="11331"/>
                    <a:pt x="17295" y="11269"/>
                    <a:pt x="17352" y="11162"/>
                  </a:cubicBezTo>
                  <a:cubicBezTo>
                    <a:pt x="17454" y="10969"/>
                    <a:pt x="17565" y="10775"/>
                    <a:pt x="17687" y="10591"/>
                  </a:cubicBezTo>
                  <a:cubicBezTo>
                    <a:pt x="17809" y="10408"/>
                    <a:pt x="17942" y="10236"/>
                    <a:pt x="18095" y="10082"/>
                  </a:cubicBezTo>
                  <a:cubicBezTo>
                    <a:pt x="18166" y="9991"/>
                    <a:pt x="18248" y="9919"/>
                    <a:pt x="18329" y="9838"/>
                  </a:cubicBezTo>
                  <a:cubicBezTo>
                    <a:pt x="18411" y="9767"/>
                    <a:pt x="18492" y="9695"/>
                    <a:pt x="18583" y="9625"/>
                  </a:cubicBezTo>
                  <a:cubicBezTo>
                    <a:pt x="18665" y="9553"/>
                    <a:pt x="18746" y="9492"/>
                    <a:pt x="18848" y="9431"/>
                  </a:cubicBezTo>
                  <a:cubicBezTo>
                    <a:pt x="18930" y="9360"/>
                    <a:pt x="19022" y="9299"/>
                    <a:pt x="19123" y="9247"/>
                  </a:cubicBezTo>
                  <a:cubicBezTo>
                    <a:pt x="19215" y="9186"/>
                    <a:pt x="19317" y="9136"/>
                    <a:pt x="19418" y="9084"/>
                  </a:cubicBezTo>
                  <a:cubicBezTo>
                    <a:pt x="19510" y="9034"/>
                    <a:pt x="19612" y="8993"/>
                    <a:pt x="19714" y="8953"/>
                  </a:cubicBezTo>
                  <a:cubicBezTo>
                    <a:pt x="19826" y="8901"/>
                    <a:pt x="19927" y="8871"/>
                    <a:pt x="20029" y="8840"/>
                  </a:cubicBezTo>
                  <a:cubicBezTo>
                    <a:pt x="20142" y="8799"/>
                    <a:pt x="20244" y="8769"/>
                    <a:pt x="20355" y="8738"/>
                  </a:cubicBezTo>
                  <a:cubicBezTo>
                    <a:pt x="20457" y="8708"/>
                    <a:pt x="20569" y="8688"/>
                    <a:pt x="20681" y="8677"/>
                  </a:cubicBezTo>
                  <a:cubicBezTo>
                    <a:pt x="20793" y="8647"/>
                    <a:pt x="20895" y="8636"/>
                    <a:pt x="21007" y="8627"/>
                  </a:cubicBezTo>
                  <a:cubicBezTo>
                    <a:pt x="21119" y="8616"/>
                    <a:pt x="21231" y="8611"/>
                    <a:pt x="21343" y="8611"/>
                  </a:cubicBezTo>
                  <a:cubicBezTo>
                    <a:pt x="21455" y="8611"/>
                    <a:pt x="21567" y="8616"/>
                    <a:pt x="21679" y="8627"/>
                  </a:cubicBezTo>
                  <a:cubicBezTo>
                    <a:pt x="21903" y="8636"/>
                    <a:pt x="22127" y="8677"/>
                    <a:pt x="22341" y="8728"/>
                  </a:cubicBezTo>
                  <a:cubicBezTo>
                    <a:pt x="22443" y="8769"/>
                    <a:pt x="22555" y="8799"/>
                    <a:pt x="22656" y="8840"/>
                  </a:cubicBezTo>
                  <a:cubicBezTo>
                    <a:pt x="22758" y="8881"/>
                    <a:pt x="22871" y="8922"/>
                    <a:pt x="22962" y="8973"/>
                  </a:cubicBezTo>
                  <a:cubicBezTo>
                    <a:pt x="23166" y="9075"/>
                    <a:pt x="23359" y="9197"/>
                    <a:pt x="23522" y="9339"/>
                  </a:cubicBezTo>
                  <a:cubicBezTo>
                    <a:pt x="23614" y="9410"/>
                    <a:pt x="23695" y="9492"/>
                    <a:pt x="23776" y="9573"/>
                  </a:cubicBezTo>
                  <a:cubicBezTo>
                    <a:pt x="23858" y="9655"/>
                    <a:pt x="23919" y="9736"/>
                    <a:pt x="23991" y="9828"/>
                  </a:cubicBezTo>
                  <a:cubicBezTo>
                    <a:pt x="24265" y="10195"/>
                    <a:pt x="24449" y="10622"/>
                    <a:pt x="24561" y="11070"/>
                  </a:cubicBezTo>
                  <a:cubicBezTo>
                    <a:pt x="24591" y="11182"/>
                    <a:pt x="24611" y="11294"/>
                    <a:pt x="24632" y="11406"/>
                  </a:cubicBezTo>
                  <a:cubicBezTo>
                    <a:pt x="24652" y="11519"/>
                    <a:pt x="24673" y="11641"/>
                    <a:pt x="24673" y="11752"/>
                  </a:cubicBezTo>
                  <a:cubicBezTo>
                    <a:pt x="24703" y="11987"/>
                    <a:pt x="24693" y="12221"/>
                    <a:pt x="24693" y="12455"/>
                  </a:cubicBezTo>
                  <a:cubicBezTo>
                    <a:pt x="24713" y="12221"/>
                    <a:pt x="24734" y="11987"/>
                    <a:pt x="24734" y="11752"/>
                  </a:cubicBezTo>
                  <a:cubicBezTo>
                    <a:pt x="24734" y="11630"/>
                    <a:pt x="24724" y="11519"/>
                    <a:pt x="24713" y="11396"/>
                  </a:cubicBezTo>
                  <a:cubicBezTo>
                    <a:pt x="24703" y="11284"/>
                    <a:pt x="24693" y="11162"/>
                    <a:pt x="24673" y="11040"/>
                  </a:cubicBezTo>
                  <a:cubicBezTo>
                    <a:pt x="24602" y="10571"/>
                    <a:pt x="24428" y="10113"/>
                    <a:pt x="24154" y="9716"/>
                  </a:cubicBezTo>
                  <a:cubicBezTo>
                    <a:pt x="24093" y="9614"/>
                    <a:pt x="24021" y="9512"/>
                    <a:pt x="23939" y="9421"/>
                  </a:cubicBezTo>
                  <a:cubicBezTo>
                    <a:pt x="23869" y="9329"/>
                    <a:pt x="23776" y="9238"/>
                    <a:pt x="23685" y="9156"/>
                  </a:cubicBezTo>
                  <a:cubicBezTo>
                    <a:pt x="23512" y="8983"/>
                    <a:pt x="23308" y="8851"/>
                    <a:pt x="23104" y="8718"/>
                  </a:cubicBezTo>
                  <a:cubicBezTo>
                    <a:pt x="23003" y="8657"/>
                    <a:pt x="22891" y="8606"/>
                    <a:pt x="22779" y="8555"/>
                  </a:cubicBezTo>
                  <a:cubicBezTo>
                    <a:pt x="22667" y="8504"/>
                    <a:pt x="22555" y="8464"/>
                    <a:pt x="22432" y="8412"/>
                  </a:cubicBezTo>
                  <a:cubicBezTo>
                    <a:pt x="22199" y="8342"/>
                    <a:pt x="21964" y="8280"/>
                    <a:pt x="21720" y="8250"/>
                  </a:cubicBezTo>
                  <a:cubicBezTo>
                    <a:pt x="21537" y="8227"/>
                    <a:pt x="21354" y="8215"/>
                    <a:pt x="21172" y="8215"/>
                  </a:cubicBezTo>
                  <a:cubicBezTo>
                    <a:pt x="21110" y="8215"/>
                    <a:pt x="21048" y="8217"/>
                    <a:pt x="20986" y="8219"/>
                  </a:cubicBezTo>
                  <a:cubicBezTo>
                    <a:pt x="20864" y="8219"/>
                    <a:pt x="20742" y="8229"/>
                    <a:pt x="20620" y="8240"/>
                  </a:cubicBezTo>
                  <a:cubicBezTo>
                    <a:pt x="20498" y="8260"/>
                    <a:pt x="20376" y="8270"/>
                    <a:pt x="20253" y="8301"/>
                  </a:cubicBezTo>
                  <a:cubicBezTo>
                    <a:pt x="20131" y="8321"/>
                    <a:pt x="20009" y="8351"/>
                    <a:pt x="19897" y="8382"/>
                  </a:cubicBezTo>
                  <a:cubicBezTo>
                    <a:pt x="19775" y="8412"/>
                    <a:pt x="19663" y="8453"/>
                    <a:pt x="19541" y="8494"/>
                  </a:cubicBezTo>
                  <a:cubicBezTo>
                    <a:pt x="19429" y="8535"/>
                    <a:pt x="19317" y="8575"/>
                    <a:pt x="19205" y="8636"/>
                  </a:cubicBezTo>
                  <a:cubicBezTo>
                    <a:pt x="19083" y="8677"/>
                    <a:pt x="18981" y="8738"/>
                    <a:pt x="18868" y="8799"/>
                  </a:cubicBezTo>
                  <a:cubicBezTo>
                    <a:pt x="18757" y="8851"/>
                    <a:pt x="18655" y="8912"/>
                    <a:pt x="18553" y="8983"/>
                  </a:cubicBezTo>
                  <a:cubicBezTo>
                    <a:pt x="18441" y="9044"/>
                    <a:pt x="18339" y="9115"/>
                    <a:pt x="18248" y="9186"/>
                  </a:cubicBezTo>
                  <a:cubicBezTo>
                    <a:pt x="18146" y="9268"/>
                    <a:pt x="18044" y="9339"/>
                    <a:pt x="17952" y="9421"/>
                  </a:cubicBezTo>
                  <a:cubicBezTo>
                    <a:pt x="17861" y="9502"/>
                    <a:pt x="17769" y="9584"/>
                    <a:pt x="17678" y="9675"/>
                  </a:cubicBezTo>
                  <a:cubicBezTo>
                    <a:pt x="17547" y="9805"/>
                    <a:pt x="17423" y="9947"/>
                    <a:pt x="17305" y="10091"/>
                  </a:cubicBezTo>
                  <a:lnTo>
                    <a:pt x="17305" y="10091"/>
                  </a:lnTo>
                  <a:cubicBezTo>
                    <a:pt x="17253" y="9359"/>
                    <a:pt x="17226" y="8613"/>
                    <a:pt x="17168" y="7873"/>
                  </a:cubicBezTo>
                  <a:cubicBezTo>
                    <a:pt x="17097" y="6824"/>
                    <a:pt x="16985" y="5765"/>
                    <a:pt x="16761" y="4726"/>
                  </a:cubicBezTo>
                  <a:cubicBezTo>
                    <a:pt x="16526" y="3678"/>
                    <a:pt x="16191" y="2619"/>
                    <a:pt x="15529" y="1692"/>
                  </a:cubicBezTo>
                  <a:cubicBezTo>
                    <a:pt x="15193" y="1224"/>
                    <a:pt x="14755" y="816"/>
                    <a:pt x="14246" y="521"/>
                  </a:cubicBezTo>
                  <a:cubicBezTo>
                    <a:pt x="13991" y="368"/>
                    <a:pt x="13727" y="257"/>
                    <a:pt x="13442" y="165"/>
                  </a:cubicBezTo>
                  <a:lnTo>
                    <a:pt x="13218" y="103"/>
                  </a:lnTo>
                  <a:lnTo>
                    <a:pt x="13126" y="83"/>
                  </a:lnTo>
                  <a:lnTo>
                    <a:pt x="13075" y="73"/>
                  </a:lnTo>
                  <a:lnTo>
                    <a:pt x="13055" y="73"/>
                  </a:lnTo>
                  <a:lnTo>
                    <a:pt x="13014" y="63"/>
                  </a:lnTo>
                  <a:lnTo>
                    <a:pt x="12994" y="63"/>
                  </a:lnTo>
                  <a:cubicBezTo>
                    <a:pt x="12861" y="42"/>
                    <a:pt x="12718" y="22"/>
                    <a:pt x="12576" y="12"/>
                  </a:cubicBezTo>
                  <a:cubicBezTo>
                    <a:pt x="12471" y="5"/>
                    <a:pt x="12365" y="1"/>
                    <a:pt x="122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</p:grpSp>
      <p:grpSp>
        <p:nvGrpSpPr>
          <p:cNvPr id="1172" name="Google Shape;1172;p43"/>
          <p:cNvGrpSpPr/>
          <p:nvPr/>
        </p:nvGrpSpPr>
        <p:grpSpPr>
          <a:xfrm>
            <a:off x="1790067" y="1068997"/>
            <a:ext cx="1601333" cy="700721"/>
            <a:chOff x="1342550" y="801747"/>
            <a:chExt cx="1201000" cy="525541"/>
          </a:xfrm>
        </p:grpSpPr>
        <p:sp>
          <p:nvSpPr>
            <p:cNvPr id="1173" name="Google Shape;1173;p43"/>
            <p:cNvSpPr/>
            <p:nvPr/>
          </p:nvSpPr>
          <p:spPr>
            <a:xfrm flipH="1">
              <a:off x="1878144" y="801747"/>
              <a:ext cx="665406" cy="379460"/>
            </a:xfrm>
            <a:custGeom>
              <a:avLst/>
              <a:gdLst/>
              <a:ahLst/>
              <a:cxnLst/>
              <a:rect l="l" t="t" r="r" b="b"/>
              <a:pathLst>
                <a:path w="24734" h="14105" extrusionOk="0">
                  <a:moveTo>
                    <a:pt x="12258" y="1"/>
                  </a:moveTo>
                  <a:cubicBezTo>
                    <a:pt x="11780" y="1"/>
                    <a:pt x="11282" y="81"/>
                    <a:pt x="10824" y="297"/>
                  </a:cubicBezTo>
                  <a:cubicBezTo>
                    <a:pt x="10254" y="562"/>
                    <a:pt x="9806" y="1030"/>
                    <a:pt x="9511" y="1540"/>
                  </a:cubicBezTo>
                  <a:cubicBezTo>
                    <a:pt x="9206" y="2049"/>
                    <a:pt x="9032" y="2599"/>
                    <a:pt x="8921" y="3138"/>
                  </a:cubicBezTo>
                  <a:cubicBezTo>
                    <a:pt x="8798" y="3678"/>
                    <a:pt x="8747" y="4217"/>
                    <a:pt x="8717" y="4747"/>
                  </a:cubicBezTo>
                  <a:cubicBezTo>
                    <a:pt x="8656" y="5826"/>
                    <a:pt x="8706" y="6885"/>
                    <a:pt x="8778" y="7934"/>
                  </a:cubicBezTo>
                  <a:cubicBezTo>
                    <a:pt x="8792" y="8108"/>
                    <a:pt x="8806" y="8283"/>
                    <a:pt x="8822" y="8457"/>
                  </a:cubicBezTo>
                  <a:lnTo>
                    <a:pt x="8822" y="8457"/>
                  </a:lnTo>
                  <a:cubicBezTo>
                    <a:pt x="8445" y="7853"/>
                    <a:pt x="7965" y="7305"/>
                    <a:pt x="7383" y="6875"/>
                  </a:cubicBezTo>
                  <a:cubicBezTo>
                    <a:pt x="6731" y="6396"/>
                    <a:pt x="5937" y="6070"/>
                    <a:pt x="5112" y="6000"/>
                  </a:cubicBezTo>
                  <a:cubicBezTo>
                    <a:pt x="4973" y="5986"/>
                    <a:pt x="4833" y="5979"/>
                    <a:pt x="4694" y="5979"/>
                  </a:cubicBezTo>
                  <a:cubicBezTo>
                    <a:pt x="4019" y="5979"/>
                    <a:pt x="3349" y="6138"/>
                    <a:pt x="2750" y="6417"/>
                  </a:cubicBezTo>
                  <a:cubicBezTo>
                    <a:pt x="2017" y="6742"/>
                    <a:pt x="1365" y="7252"/>
                    <a:pt x="886" y="7894"/>
                  </a:cubicBezTo>
                  <a:cubicBezTo>
                    <a:pt x="397" y="8525"/>
                    <a:pt x="102" y="9299"/>
                    <a:pt x="51" y="10093"/>
                  </a:cubicBezTo>
                  <a:cubicBezTo>
                    <a:pt x="1" y="10887"/>
                    <a:pt x="204" y="11671"/>
                    <a:pt x="571" y="12353"/>
                  </a:cubicBezTo>
                  <a:cubicBezTo>
                    <a:pt x="937" y="13035"/>
                    <a:pt x="1467" y="13606"/>
                    <a:pt x="2037" y="14105"/>
                  </a:cubicBezTo>
                  <a:cubicBezTo>
                    <a:pt x="1497" y="13565"/>
                    <a:pt x="1039" y="12944"/>
                    <a:pt x="723" y="12272"/>
                  </a:cubicBezTo>
                  <a:cubicBezTo>
                    <a:pt x="418" y="11589"/>
                    <a:pt x="275" y="10846"/>
                    <a:pt x="367" y="10123"/>
                  </a:cubicBezTo>
                  <a:cubicBezTo>
                    <a:pt x="458" y="9401"/>
                    <a:pt x="774" y="8718"/>
                    <a:pt x="1243" y="8168"/>
                  </a:cubicBezTo>
                  <a:cubicBezTo>
                    <a:pt x="1701" y="7618"/>
                    <a:pt x="2302" y="7191"/>
                    <a:pt x="2963" y="6926"/>
                  </a:cubicBezTo>
                  <a:cubicBezTo>
                    <a:pt x="3464" y="6718"/>
                    <a:pt x="3998" y="6621"/>
                    <a:pt x="4533" y="6621"/>
                  </a:cubicBezTo>
                  <a:cubicBezTo>
                    <a:pt x="4706" y="6621"/>
                    <a:pt x="4879" y="6631"/>
                    <a:pt x="5051" y="6651"/>
                  </a:cubicBezTo>
                  <a:cubicBezTo>
                    <a:pt x="5744" y="6733"/>
                    <a:pt x="6395" y="7028"/>
                    <a:pt x="6945" y="7455"/>
                  </a:cubicBezTo>
                  <a:cubicBezTo>
                    <a:pt x="7495" y="7894"/>
                    <a:pt x="7932" y="8464"/>
                    <a:pt x="8279" y="9095"/>
                  </a:cubicBezTo>
                  <a:cubicBezTo>
                    <a:pt x="8452" y="9401"/>
                    <a:pt x="8595" y="9736"/>
                    <a:pt x="8717" y="10073"/>
                  </a:cubicBezTo>
                  <a:cubicBezTo>
                    <a:pt x="8849" y="10408"/>
                    <a:pt x="8951" y="10765"/>
                    <a:pt x="9043" y="11121"/>
                  </a:cubicBezTo>
                  <a:cubicBezTo>
                    <a:pt x="9093" y="11294"/>
                    <a:pt x="9256" y="11426"/>
                    <a:pt x="9450" y="11426"/>
                  </a:cubicBezTo>
                  <a:cubicBezTo>
                    <a:pt x="9674" y="11426"/>
                    <a:pt x="9867" y="11243"/>
                    <a:pt x="9867" y="11009"/>
                  </a:cubicBezTo>
                  <a:cubicBezTo>
                    <a:pt x="9867" y="10460"/>
                    <a:pt x="9826" y="9940"/>
                    <a:pt x="9786" y="9421"/>
                  </a:cubicBezTo>
                  <a:lnTo>
                    <a:pt x="9674" y="7863"/>
                  </a:lnTo>
                  <a:cubicBezTo>
                    <a:pt x="9602" y="6835"/>
                    <a:pt x="9562" y="5816"/>
                    <a:pt x="9623" y="4808"/>
                  </a:cubicBezTo>
                  <a:cubicBezTo>
                    <a:pt x="9654" y="4309"/>
                    <a:pt x="9715" y="3810"/>
                    <a:pt x="9817" y="3332"/>
                  </a:cubicBezTo>
                  <a:cubicBezTo>
                    <a:pt x="9928" y="2853"/>
                    <a:pt x="10081" y="2395"/>
                    <a:pt x="10305" y="2008"/>
                  </a:cubicBezTo>
                  <a:cubicBezTo>
                    <a:pt x="10529" y="1621"/>
                    <a:pt x="10835" y="1305"/>
                    <a:pt x="11222" y="1122"/>
                  </a:cubicBezTo>
                  <a:cubicBezTo>
                    <a:pt x="11532" y="971"/>
                    <a:pt x="11890" y="910"/>
                    <a:pt x="12268" y="910"/>
                  </a:cubicBezTo>
                  <a:cubicBezTo>
                    <a:pt x="12350" y="910"/>
                    <a:pt x="12432" y="913"/>
                    <a:pt x="12515" y="918"/>
                  </a:cubicBezTo>
                  <a:cubicBezTo>
                    <a:pt x="12627" y="918"/>
                    <a:pt x="12749" y="938"/>
                    <a:pt x="12861" y="949"/>
                  </a:cubicBezTo>
                  <a:lnTo>
                    <a:pt x="13024" y="990"/>
                  </a:lnTo>
                  <a:lnTo>
                    <a:pt x="13177" y="1030"/>
                  </a:lnTo>
                  <a:cubicBezTo>
                    <a:pt x="13401" y="1092"/>
                    <a:pt x="13605" y="1183"/>
                    <a:pt x="13798" y="1295"/>
                  </a:cubicBezTo>
                  <a:cubicBezTo>
                    <a:pt x="14195" y="1519"/>
                    <a:pt x="14531" y="1834"/>
                    <a:pt x="14816" y="2212"/>
                  </a:cubicBezTo>
                  <a:cubicBezTo>
                    <a:pt x="15386" y="2965"/>
                    <a:pt x="15732" y="3922"/>
                    <a:pt x="15967" y="4900"/>
                  </a:cubicBezTo>
                  <a:cubicBezTo>
                    <a:pt x="16191" y="5887"/>
                    <a:pt x="16323" y="6905"/>
                    <a:pt x="16435" y="7934"/>
                  </a:cubicBezTo>
                  <a:cubicBezTo>
                    <a:pt x="16547" y="8962"/>
                    <a:pt x="16598" y="10001"/>
                    <a:pt x="16751" y="11060"/>
                  </a:cubicBezTo>
                  <a:cubicBezTo>
                    <a:pt x="16771" y="11152"/>
                    <a:pt x="16822" y="11243"/>
                    <a:pt x="16913" y="11294"/>
                  </a:cubicBezTo>
                  <a:cubicBezTo>
                    <a:pt x="16963" y="11319"/>
                    <a:pt x="17015" y="11331"/>
                    <a:pt x="17065" y="11331"/>
                  </a:cubicBezTo>
                  <a:cubicBezTo>
                    <a:pt x="17183" y="11331"/>
                    <a:pt x="17295" y="11269"/>
                    <a:pt x="17352" y="11162"/>
                  </a:cubicBezTo>
                  <a:cubicBezTo>
                    <a:pt x="17454" y="10969"/>
                    <a:pt x="17565" y="10775"/>
                    <a:pt x="17687" y="10591"/>
                  </a:cubicBezTo>
                  <a:cubicBezTo>
                    <a:pt x="17809" y="10408"/>
                    <a:pt x="17942" y="10236"/>
                    <a:pt x="18095" y="10082"/>
                  </a:cubicBezTo>
                  <a:cubicBezTo>
                    <a:pt x="18166" y="9991"/>
                    <a:pt x="18248" y="9919"/>
                    <a:pt x="18329" y="9838"/>
                  </a:cubicBezTo>
                  <a:cubicBezTo>
                    <a:pt x="18411" y="9767"/>
                    <a:pt x="18492" y="9695"/>
                    <a:pt x="18583" y="9625"/>
                  </a:cubicBezTo>
                  <a:cubicBezTo>
                    <a:pt x="18665" y="9553"/>
                    <a:pt x="18746" y="9492"/>
                    <a:pt x="18848" y="9431"/>
                  </a:cubicBezTo>
                  <a:cubicBezTo>
                    <a:pt x="18930" y="9360"/>
                    <a:pt x="19022" y="9299"/>
                    <a:pt x="19123" y="9247"/>
                  </a:cubicBezTo>
                  <a:cubicBezTo>
                    <a:pt x="19215" y="9186"/>
                    <a:pt x="19317" y="9136"/>
                    <a:pt x="19418" y="9084"/>
                  </a:cubicBezTo>
                  <a:cubicBezTo>
                    <a:pt x="19510" y="9034"/>
                    <a:pt x="19612" y="8993"/>
                    <a:pt x="19714" y="8953"/>
                  </a:cubicBezTo>
                  <a:cubicBezTo>
                    <a:pt x="19826" y="8901"/>
                    <a:pt x="19927" y="8871"/>
                    <a:pt x="20029" y="8840"/>
                  </a:cubicBezTo>
                  <a:cubicBezTo>
                    <a:pt x="20142" y="8799"/>
                    <a:pt x="20244" y="8769"/>
                    <a:pt x="20355" y="8738"/>
                  </a:cubicBezTo>
                  <a:cubicBezTo>
                    <a:pt x="20457" y="8708"/>
                    <a:pt x="20569" y="8688"/>
                    <a:pt x="20681" y="8677"/>
                  </a:cubicBezTo>
                  <a:cubicBezTo>
                    <a:pt x="20793" y="8647"/>
                    <a:pt x="20895" y="8636"/>
                    <a:pt x="21007" y="8627"/>
                  </a:cubicBezTo>
                  <a:cubicBezTo>
                    <a:pt x="21119" y="8616"/>
                    <a:pt x="21231" y="8611"/>
                    <a:pt x="21343" y="8611"/>
                  </a:cubicBezTo>
                  <a:cubicBezTo>
                    <a:pt x="21455" y="8611"/>
                    <a:pt x="21567" y="8616"/>
                    <a:pt x="21679" y="8627"/>
                  </a:cubicBezTo>
                  <a:cubicBezTo>
                    <a:pt x="21903" y="8636"/>
                    <a:pt x="22127" y="8677"/>
                    <a:pt x="22341" y="8728"/>
                  </a:cubicBezTo>
                  <a:cubicBezTo>
                    <a:pt x="22443" y="8769"/>
                    <a:pt x="22555" y="8799"/>
                    <a:pt x="22656" y="8840"/>
                  </a:cubicBezTo>
                  <a:cubicBezTo>
                    <a:pt x="22758" y="8881"/>
                    <a:pt x="22871" y="8922"/>
                    <a:pt x="22962" y="8973"/>
                  </a:cubicBezTo>
                  <a:cubicBezTo>
                    <a:pt x="23166" y="9075"/>
                    <a:pt x="23359" y="9197"/>
                    <a:pt x="23522" y="9339"/>
                  </a:cubicBezTo>
                  <a:cubicBezTo>
                    <a:pt x="23614" y="9410"/>
                    <a:pt x="23695" y="9492"/>
                    <a:pt x="23776" y="9573"/>
                  </a:cubicBezTo>
                  <a:cubicBezTo>
                    <a:pt x="23858" y="9655"/>
                    <a:pt x="23919" y="9736"/>
                    <a:pt x="23991" y="9828"/>
                  </a:cubicBezTo>
                  <a:cubicBezTo>
                    <a:pt x="24265" y="10195"/>
                    <a:pt x="24449" y="10622"/>
                    <a:pt x="24561" y="11070"/>
                  </a:cubicBezTo>
                  <a:cubicBezTo>
                    <a:pt x="24591" y="11182"/>
                    <a:pt x="24611" y="11294"/>
                    <a:pt x="24632" y="11406"/>
                  </a:cubicBezTo>
                  <a:cubicBezTo>
                    <a:pt x="24652" y="11519"/>
                    <a:pt x="24673" y="11641"/>
                    <a:pt x="24673" y="11752"/>
                  </a:cubicBezTo>
                  <a:cubicBezTo>
                    <a:pt x="24703" y="11987"/>
                    <a:pt x="24693" y="12221"/>
                    <a:pt x="24693" y="12455"/>
                  </a:cubicBezTo>
                  <a:cubicBezTo>
                    <a:pt x="24713" y="12221"/>
                    <a:pt x="24734" y="11987"/>
                    <a:pt x="24734" y="11752"/>
                  </a:cubicBezTo>
                  <a:cubicBezTo>
                    <a:pt x="24734" y="11630"/>
                    <a:pt x="24724" y="11519"/>
                    <a:pt x="24713" y="11396"/>
                  </a:cubicBezTo>
                  <a:cubicBezTo>
                    <a:pt x="24703" y="11284"/>
                    <a:pt x="24693" y="11162"/>
                    <a:pt x="24673" y="11040"/>
                  </a:cubicBezTo>
                  <a:cubicBezTo>
                    <a:pt x="24602" y="10571"/>
                    <a:pt x="24428" y="10113"/>
                    <a:pt x="24154" y="9716"/>
                  </a:cubicBezTo>
                  <a:cubicBezTo>
                    <a:pt x="24093" y="9614"/>
                    <a:pt x="24021" y="9512"/>
                    <a:pt x="23939" y="9421"/>
                  </a:cubicBezTo>
                  <a:cubicBezTo>
                    <a:pt x="23869" y="9329"/>
                    <a:pt x="23776" y="9238"/>
                    <a:pt x="23685" y="9156"/>
                  </a:cubicBezTo>
                  <a:cubicBezTo>
                    <a:pt x="23512" y="8983"/>
                    <a:pt x="23308" y="8851"/>
                    <a:pt x="23104" y="8718"/>
                  </a:cubicBezTo>
                  <a:cubicBezTo>
                    <a:pt x="23003" y="8657"/>
                    <a:pt x="22891" y="8606"/>
                    <a:pt x="22779" y="8555"/>
                  </a:cubicBezTo>
                  <a:cubicBezTo>
                    <a:pt x="22667" y="8504"/>
                    <a:pt x="22555" y="8464"/>
                    <a:pt x="22432" y="8412"/>
                  </a:cubicBezTo>
                  <a:cubicBezTo>
                    <a:pt x="22199" y="8342"/>
                    <a:pt x="21964" y="8280"/>
                    <a:pt x="21720" y="8250"/>
                  </a:cubicBezTo>
                  <a:cubicBezTo>
                    <a:pt x="21537" y="8227"/>
                    <a:pt x="21354" y="8215"/>
                    <a:pt x="21172" y="8215"/>
                  </a:cubicBezTo>
                  <a:cubicBezTo>
                    <a:pt x="21110" y="8215"/>
                    <a:pt x="21048" y="8217"/>
                    <a:pt x="20986" y="8219"/>
                  </a:cubicBezTo>
                  <a:cubicBezTo>
                    <a:pt x="20864" y="8219"/>
                    <a:pt x="20742" y="8229"/>
                    <a:pt x="20620" y="8240"/>
                  </a:cubicBezTo>
                  <a:cubicBezTo>
                    <a:pt x="20498" y="8260"/>
                    <a:pt x="20376" y="8270"/>
                    <a:pt x="20253" y="8301"/>
                  </a:cubicBezTo>
                  <a:cubicBezTo>
                    <a:pt x="20131" y="8321"/>
                    <a:pt x="20009" y="8351"/>
                    <a:pt x="19897" y="8382"/>
                  </a:cubicBezTo>
                  <a:cubicBezTo>
                    <a:pt x="19775" y="8412"/>
                    <a:pt x="19663" y="8453"/>
                    <a:pt x="19541" y="8494"/>
                  </a:cubicBezTo>
                  <a:cubicBezTo>
                    <a:pt x="19429" y="8535"/>
                    <a:pt x="19317" y="8575"/>
                    <a:pt x="19205" y="8636"/>
                  </a:cubicBezTo>
                  <a:cubicBezTo>
                    <a:pt x="19083" y="8677"/>
                    <a:pt x="18981" y="8738"/>
                    <a:pt x="18868" y="8799"/>
                  </a:cubicBezTo>
                  <a:cubicBezTo>
                    <a:pt x="18757" y="8851"/>
                    <a:pt x="18655" y="8912"/>
                    <a:pt x="18553" y="8983"/>
                  </a:cubicBezTo>
                  <a:cubicBezTo>
                    <a:pt x="18441" y="9044"/>
                    <a:pt x="18339" y="9115"/>
                    <a:pt x="18248" y="9186"/>
                  </a:cubicBezTo>
                  <a:cubicBezTo>
                    <a:pt x="18146" y="9268"/>
                    <a:pt x="18044" y="9339"/>
                    <a:pt x="17952" y="9421"/>
                  </a:cubicBezTo>
                  <a:cubicBezTo>
                    <a:pt x="17861" y="9502"/>
                    <a:pt x="17769" y="9584"/>
                    <a:pt x="17678" y="9675"/>
                  </a:cubicBezTo>
                  <a:cubicBezTo>
                    <a:pt x="17547" y="9805"/>
                    <a:pt x="17423" y="9947"/>
                    <a:pt x="17305" y="10091"/>
                  </a:cubicBezTo>
                  <a:lnTo>
                    <a:pt x="17305" y="10091"/>
                  </a:lnTo>
                  <a:cubicBezTo>
                    <a:pt x="17253" y="9359"/>
                    <a:pt x="17226" y="8613"/>
                    <a:pt x="17168" y="7873"/>
                  </a:cubicBezTo>
                  <a:cubicBezTo>
                    <a:pt x="17097" y="6824"/>
                    <a:pt x="16985" y="5765"/>
                    <a:pt x="16761" y="4726"/>
                  </a:cubicBezTo>
                  <a:cubicBezTo>
                    <a:pt x="16526" y="3678"/>
                    <a:pt x="16191" y="2619"/>
                    <a:pt x="15529" y="1692"/>
                  </a:cubicBezTo>
                  <a:cubicBezTo>
                    <a:pt x="15193" y="1224"/>
                    <a:pt x="14755" y="816"/>
                    <a:pt x="14246" y="521"/>
                  </a:cubicBezTo>
                  <a:cubicBezTo>
                    <a:pt x="13991" y="368"/>
                    <a:pt x="13727" y="257"/>
                    <a:pt x="13442" y="165"/>
                  </a:cubicBezTo>
                  <a:lnTo>
                    <a:pt x="13218" y="103"/>
                  </a:lnTo>
                  <a:lnTo>
                    <a:pt x="13126" y="83"/>
                  </a:lnTo>
                  <a:lnTo>
                    <a:pt x="13075" y="73"/>
                  </a:lnTo>
                  <a:lnTo>
                    <a:pt x="13055" y="73"/>
                  </a:lnTo>
                  <a:lnTo>
                    <a:pt x="13014" y="63"/>
                  </a:lnTo>
                  <a:lnTo>
                    <a:pt x="12994" y="63"/>
                  </a:lnTo>
                  <a:cubicBezTo>
                    <a:pt x="12861" y="42"/>
                    <a:pt x="12718" y="22"/>
                    <a:pt x="12576" y="12"/>
                  </a:cubicBezTo>
                  <a:cubicBezTo>
                    <a:pt x="12471" y="5"/>
                    <a:pt x="12365" y="1"/>
                    <a:pt x="122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1342550" y="1057954"/>
              <a:ext cx="472296" cy="269335"/>
            </a:xfrm>
            <a:custGeom>
              <a:avLst/>
              <a:gdLst/>
              <a:ahLst/>
              <a:cxnLst/>
              <a:rect l="l" t="t" r="r" b="b"/>
              <a:pathLst>
                <a:path w="24734" h="14105" extrusionOk="0">
                  <a:moveTo>
                    <a:pt x="12258" y="1"/>
                  </a:moveTo>
                  <a:cubicBezTo>
                    <a:pt x="11780" y="1"/>
                    <a:pt x="11282" y="81"/>
                    <a:pt x="10824" y="297"/>
                  </a:cubicBezTo>
                  <a:cubicBezTo>
                    <a:pt x="10254" y="562"/>
                    <a:pt x="9806" y="1030"/>
                    <a:pt x="9511" y="1540"/>
                  </a:cubicBezTo>
                  <a:cubicBezTo>
                    <a:pt x="9206" y="2049"/>
                    <a:pt x="9032" y="2599"/>
                    <a:pt x="8921" y="3138"/>
                  </a:cubicBezTo>
                  <a:cubicBezTo>
                    <a:pt x="8798" y="3678"/>
                    <a:pt x="8747" y="4217"/>
                    <a:pt x="8717" y="4747"/>
                  </a:cubicBezTo>
                  <a:cubicBezTo>
                    <a:pt x="8656" y="5826"/>
                    <a:pt x="8706" y="6885"/>
                    <a:pt x="8778" y="7934"/>
                  </a:cubicBezTo>
                  <a:cubicBezTo>
                    <a:pt x="8792" y="8108"/>
                    <a:pt x="8806" y="8283"/>
                    <a:pt x="8822" y="8457"/>
                  </a:cubicBezTo>
                  <a:lnTo>
                    <a:pt x="8822" y="8457"/>
                  </a:lnTo>
                  <a:cubicBezTo>
                    <a:pt x="8445" y="7853"/>
                    <a:pt x="7965" y="7305"/>
                    <a:pt x="7383" y="6875"/>
                  </a:cubicBezTo>
                  <a:cubicBezTo>
                    <a:pt x="6731" y="6396"/>
                    <a:pt x="5937" y="6070"/>
                    <a:pt x="5112" y="6000"/>
                  </a:cubicBezTo>
                  <a:cubicBezTo>
                    <a:pt x="4973" y="5986"/>
                    <a:pt x="4833" y="5979"/>
                    <a:pt x="4694" y="5979"/>
                  </a:cubicBezTo>
                  <a:cubicBezTo>
                    <a:pt x="4019" y="5979"/>
                    <a:pt x="3349" y="6138"/>
                    <a:pt x="2750" y="6417"/>
                  </a:cubicBezTo>
                  <a:cubicBezTo>
                    <a:pt x="2017" y="6742"/>
                    <a:pt x="1365" y="7252"/>
                    <a:pt x="886" y="7894"/>
                  </a:cubicBezTo>
                  <a:cubicBezTo>
                    <a:pt x="397" y="8525"/>
                    <a:pt x="102" y="9299"/>
                    <a:pt x="51" y="10093"/>
                  </a:cubicBezTo>
                  <a:cubicBezTo>
                    <a:pt x="1" y="10887"/>
                    <a:pt x="204" y="11671"/>
                    <a:pt x="571" y="12353"/>
                  </a:cubicBezTo>
                  <a:cubicBezTo>
                    <a:pt x="937" y="13035"/>
                    <a:pt x="1467" y="13606"/>
                    <a:pt x="2037" y="14105"/>
                  </a:cubicBezTo>
                  <a:cubicBezTo>
                    <a:pt x="1497" y="13565"/>
                    <a:pt x="1039" y="12944"/>
                    <a:pt x="723" y="12272"/>
                  </a:cubicBezTo>
                  <a:cubicBezTo>
                    <a:pt x="418" y="11589"/>
                    <a:pt x="275" y="10846"/>
                    <a:pt x="367" y="10123"/>
                  </a:cubicBezTo>
                  <a:cubicBezTo>
                    <a:pt x="458" y="9401"/>
                    <a:pt x="774" y="8718"/>
                    <a:pt x="1243" y="8168"/>
                  </a:cubicBezTo>
                  <a:cubicBezTo>
                    <a:pt x="1701" y="7618"/>
                    <a:pt x="2302" y="7191"/>
                    <a:pt x="2963" y="6926"/>
                  </a:cubicBezTo>
                  <a:cubicBezTo>
                    <a:pt x="3464" y="6718"/>
                    <a:pt x="3998" y="6621"/>
                    <a:pt x="4533" y="6621"/>
                  </a:cubicBezTo>
                  <a:cubicBezTo>
                    <a:pt x="4706" y="6621"/>
                    <a:pt x="4879" y="6631"/>
                    <a:pt x="5051" y="6651"/>
                  </a:cubicBezTo>
                  <a:cubicBezTo>
                    <a:pt x="5744" y="6733"/>
                    <a:pt x="6395" y="7028"/>
                    <a:pt x="6945" y="7455"/>
                  </a:cubicBezTo>
                  <a:cubicBezTo>
                    <a:pt x="7495" y="7894"/>
                    <a:pt x="7932" y="8464"/>
                    <a:pt x="8279" y="9095"/>
                  </a:cubicBezTo>
                  <a:cubicBezTo>
                    <a:pt x="8452" y="9401"/>
                    <a:pt x="8595" y="9736"/>
                    <a:pt x="8717" y="10073"/>
                  </a:cubicBezTo>
                  <a:cubicBezTo>
                    <a:pt x="8849" y="10408"/>
                    <a:pt x="8951" y="10765"/>
                    <a:pt x="9043" y="11121"/>
                  </a:cubicBezTo>
                  <a:cubicBezTo>
                    <a:pt x="9093" y="11294"/>
                    <a:pt x="9256" y="11426"/>
                    <a:pt x="9450" y="11426"/>
                  </a:cubicBezTo>
                  <a:cubicBezTo>
                    <a:pt x="9674" y="11426"/>
                    <a:pt x="9867" y="11243"/>
                    <a:pt x="9867" y="11009"/>
                  </a:cubicBezTo>
                  <a:cubicBezTo>
                    <a:pt x="9867" y="10460"/>
                    <a:pt x="9826" y="9940"/>
                    <a:pt x="9786" y="9421"/>
                  </a:cubicBezTo>
                  <a:lnTo>
                    <a:pt x="9674" y="7863"/>
                  </a:lnTo>
                  <a:cubicBezTo>
                    <a:pt x="9602" y="6835"/>
                    <a:pt x="9562" y="5816"/>
                    <a:pt x="9623" y="4808"/>
                  </a:cubicBezTo>
                  <a:cubicBezTo>
                    <a:pt x="9654" y="4309"/>
                    <a:pt x="9715" y="3810"/>
                    <a:pt x="9817" y="3332"/>
                  </a:cubicBezTo>
                  <a:cubicBezTo>
                    <a:pt x="9928" y="2853"/>
                    <a:pt x="10081" y="2395"/>
                    <a:pt x="10305" y="2008"/>
                  </a:cubicBezTo>
                  <a:cubicBezTo>
                    <a:pt x="10529" y="1621"/>
                    <a:pt x="10835" y="1305"/>
                    <a:pt x="11222" y="1122"/>
                  </a:cubicBezTo>
                  <a:cubicBezTo>
                    <a:pt x="11532" y="971"/>
                    <a:pt x="11890" y="910"/>
                    <a:pt x="12268" y="910"/>
                  </a:cubicBezTo>
                  <a:cubicBezTo>
                    <a:pt x="12350" y="910"/>
                    <a:pt x="12432" y="913"/>
                    <a:pt x="12515" y="918"/>
                  </a:cubicBezTo>
                  <a:cubicBezTo>
                    <a:pt x="12627" y="918"/>
                    <a:pt x="12749" y="938"/>
                    <a:pt x="12861" y="949"/>
                  </a:cubicBezTo>
                  <a:lnTo>
                    <a:pt x="13024" y="990"/>
                  </a:lnTo>
                  <a:lnTo>
                    <a:pt x="13177" y="1030"/>
                  </a:lnTo>
                  <a:cubicBezTo>
                    <a:pt x="13401" y="1092"/>
                    <a:pt x="13605" y="1183"/>
                    <a:pt x="13798" y="1295"/>
                  </a:cubicBezTo>
                  <a:cubicBezTo>
                    <a:pt x="14195" y="1519"/>
                    <a:pt x="14531" y="1834"/>
                    <a:pt x="14816" y="2212"/>
                  </a:cubicBezTo>
                  <a:cubicBezTo>
                    <a:pt x="15386" y="2965"/>
                    <a:pt x="15732" y="3922"/>
                    <a:pt x="15967" y="4900"/>
                  </a:cubicBezTo>
                  <a:cubicBezTo>
                    <a:pt x="16191" y="5887"/>
                    <a:pt x="16323" y="6905"/>
                    <a:pt x="16435" y="7934"/>
                  </a:cubicBezTo>
                  <a:cubicBezTo>
                    <a:pt x="16547" y="8962"/>
                    <a:pt x="16598" y="10001"/>
                    <a:pt x="16751" y="11060"/>
                  </a:cubicBezTo>
                  <a:cubicBezTo>
                    <a:pt x="16771" y="11152"/>
                    <a:pt x="16822" y="11243"/>
                    <a:pt x="16913" y="11294"/>
                  </a:cubicBezTo>
                  <a:cubicBezTo>
                    <a:pt x="16963" y="11319"/>
                    <a:pt x="17015" y="11331"/>
                    <a:pt x="17065" y="11331"/>
                  </a:cubicBezTo>
                  <a:cubicBezTo>
                    <a:pt x="17183" y="11331"/>
                    <a:pt x="17295" y="11269"/>
                    <a:pt x="17352" y="11162"/>
                  </a:cubicBezTo>
                  <a:cubicBezTo>
                    <a:pt x="17454" y="10969"/>
                    <a:pt x="17565" y="10775"/>
                    <a:pt x="17687" y="10591"/>
                  </a:cubicBezTo>
                  <a:cubicBezTo>
                    <a:pt x="17809" y="10408"/>
                    <a:pt x="17942" y="10236"/>
                    <a:pt x="18095" y="10082"/>
                  </a:cubicBezTo>
                  <a:cubicBezTo>
                    <a:pt x="18166" y="9991"/>
                    <a:pt x="18248" y="9919"/>
                    <a:pt x="18329" y="9838"/>
                  </a:cubicBezTo>
                  <a:cubicBezTo>
                    <a:pt x="18411" y="9767"/>
                    <a:pt x="18492" y="9695"/>
                    <a:pt x="18583" y="9625"/>
                  </a:cubicBezTo>
                  <a:cubicBezTo>
                    <a:pt x="18665" y="9553"/>
                    <a:pt x="18746" y="9492"/>
                    <a:pt x="18848" y="9431"/>
                  </a:cubicBezTo>
                  <a:cubicBezTo>
                    <a:pt x="18930" y="9360"/>
                    <a:pt x="19022" y="9299"/>
                    <a:pt x="19123" y="9247"/>
                  </a:cubicBezTo>
                  <a:cubicBezTo>
                    <a:pt x="19215" y="9186"/>
                    <a:pt x="19317" y="9136"/>
                    <a:pt x="19418" y="9084"/>
                  </a:cubicBezTo>
                  <a:cubicBezTo>
                    <a:pt x="19510" y="9034"/>
                    <a:pt x="19612" y="8993"/>
                    <a:pt x="19714" y="8953"/>
                  </a:cubicBezTo>
                  <a:cubicBezTo>
                    <a:pt x="19826" y="8901"/>
                    <a:pt x="19927" y="8871"/>
                    <a:pt x="20029" y="8840"/>
                  </a:cubicBezTo>
                  <a:cubicBezTo>
                    <a:pt x="20142" y="8799"/>
                    <a:pt x="20244" y="8769"/>
                    <a:pt x="20355" y="8738"/>
                  </a:cubicBezTo>
                  <a:cubicBezTo>
                    <a:pt x="20457" y="8708"/>
                    <a:pt x="20569" y="8688"/>
                    <a:pt x="20681" y="8677"/>
                  </a:cubicBezTo>
                  <a:cubicBezTo>
                    <a:pt x="20793" y="8647"/>
                    <a:pt x="20895" y="8636"/>
                    <a:pt x="21007" y="8627"/>
                  </a:cubicBezTo>
                  <a:cubicBezTo>
                    <a:pt x="21119" y="8616"/>
                    <a:pt x="21231" y="8611"/>
                    <a:pt x="21343" y="8611"/>
                  </a:cubicBezTo>
                  <a:cubicBezTo>
                    <a:pt x="21455" y="8611"/>
                    <a:pt x="21567" y="8616"/>
                    <a:pt x="21679" y="8627"/>
                  </a:cubicBezTo>
                  <a:cubicBezTo>
                    <a:pt x="21903" y="8636"/>
                    <a:pt x="22127" y="8677"/>
                    <a:pt x="22341" y="8728"/>
                  </a:cubicBezTo>
                  <a:cubicBezTo>
                    <a:pt x="22443" y="8769"/>
                    <a:pt x="22555" y="8799"/>
                    <a:pt x="22656" y="8840"/>
                  </a:cubicBezTo>
                  <a:cubicBezTo>
                    <a:pt x="22758" y="8881"/>
                    <a:pt x="22871" y="8922"/>
                    <a:pt x="22962" y="8973"/>
                  </a:cubicBezTo>
                  <a:cubicBezTo>
                    <a:pt x="23166" y="9075"/>
                    <a:pt x="23359" y="9197"/>
                    <a:pt x="23522" y="9339"/>
                  </a:cubicBezTo>
                  <a:cubicBezTo>
                    <a:pt x="23614" y="9410"/>
                    <a:pt x="23695" y="9492"/>
                    <a:pt x="23776" y="9573"/>
                  </a:cubicBezTo>
                  <a:cubicBezTo>
                    <a:pt x="23858" y="9655"/>
                    <a:pt x="23919" y="9736"/>
                    <a:pt x="23991" y="9828"/>
                  </a:cubicBezTo>
                  <a:cubicBezTo>
                    <a:pt x="24265" y="10195"/>
                    <a:pt x="24449" y="10622"/>
                    <a:pt x="24561" y="11070"/>
                  </a:cubicBezTo>
                  <a:cubicBezTo>
                    <a:pt x="24591" y="11182"/>
                    <a:pt x="24611" y="11294"/>
                    <a:pt x="24632" y="11406"/>
                  </a:cubicBezTo>
                  <a:cubicBezTo>
                    <a:pt x="24652" y="11519"/>
                    <a:pt x="24673" y="11641"/>
                    <a:pt x="24673" y="11752"/>
                  </a:cubicBezTo>
                  <a:cubicBezTo>
                    <a:pt x="24703" y="11987"/>
                    <a:pt x="24693" y="12221"/>
                    <a:pt x="24693" y="12455"/>
                  </a:cubicBezTo>
                  <a:cubicBezTo>
                    <a:pt x="24713" y="12221"/>
                    <a:pt x="24734" y="11987"/>
                    <a:pt x="24734" y="11752"/>
                  </a:cubicBezTo>
                  <a:cubicBezTo>
                    <a:pt x="24734" y="11630"/>
                    <a:pt x="24724" y="11519"/>
                    <a:pt x="24713" y="11396"/>
                  </a:cubicBezTo>
                  <a:cubicBezTo>
                    <a:pt x="24703" y="11284"/>
                    <a:pt x="24693" y="11162"/>
                    <a:pt x="24673" y="11040"/>
                  </a:cubicBezTo>
                  <a:cubicBezTo>
                    <a:pt x="24602" y="10571"/>
                    <a:pt x="24428" y="10113"/>
                    <a:pt x="24154" y="9716"/>
                  </a:cubicBezTo>
                  <a:cubicBezTo>
                    <a:pt x="24093" y="9614"/>
                    <a:pt x="24021" y="9512"/>
                    <a:pt x="23939" y="9421"/>
                  </a:cubicBezTo>
                  <a:cubicBezTo>
                    <a:pt x="23869" y="9329"/>
                    <a:pt x="23776" y="9238"/>
                    <a:pt x="23685" y="9156"/>
                  </a:cubicBezTo>
                  <a:cubicBezTo>
                    <a:pt x="23512" y="8983"/>
                    <a:pt x="23308" y="8851"/>
                    <a:pt x="23104" y="8718"/>
                  </a:cubicBezTo>
                  <a:cubicBezTo>
                    <a:pt x="23003" y="8657"/>
                    <a:pt x="22891" y="8606"/>
                    <a:pt x="22779" y="8555"/>
                  </a:cubicBezTo>
                  <a:cubicBezTo>
                    <a:pt x="22667" y="8504"/>
                    <a:pt x="22555" y="8464"/>
                    <a:pt x="22432" y="8412"/>
                  </a:cubicBezTo>
                  <a:cubicBezTo>
                    <a:pt x="22199" y="8342"/>
                    <a:pt x="21964" y="8280"/>
                    <a:pt x="21720" y="8250"/>
                  </a:cubicBezTo>
                  <a:cubicBezTo>
                    <a:pt x="21537" y="8227"/>
                    <a:pt x="21354" y="8215"/>
                    <a:pt x="21172" y="8215"/>
                  </a:cubicBezTo>
                  <a:cubicBezTo>
                    <a:pt x="21110" y="8215"/>
                    <a:pt x="21048" y="8217"/>
                    <a:pt x="20986" y="8219"/>
                  </a:cubicBezTo>
                  <a:cubicBezTo>
                    <a:pt x="20864" y="8219"/>
                    <a:pt x="20742" y="8229"/>
                    <a:pt x="20620" y="8240"/>
                  </a:cubicBezTo>
                  <a:cubicBezTo>
                    <a:pt x="20498" y="8260"/>
                    <a:pt x="20376" y="8270"/>
                    <a:pt x="20253" y="8301"/>
                  </a:cubicBezTo>
                  <a:cubicBezTo>
                    <a:pt x="20131" y="8321"/>
                    <a:pt x="20009" y="8351"/>
                    <a:pt x="19897" y="8382"/>
                  </a:cubicBezTo>
                  <a:cubicBezTo>
                    <a:pt x="19775" y="8412"/>
                    <a:pt x="19663" y="8453"/>
                    <a:pt x="19541" y="8494"/>
                  </a:cubicBezTo>
                  <a:cubicBezTo>
                    <a:pt x="19429" y="8535"/>
                    <a:pt x="19317" y="8575"/>
                    <a:pt x="19205" y="8636"/>
                  </a:cubicBezTo>
                  <a:cubicBezTo>
                    <a:pt x="19083" y="8677"/>
                    <a:pt x="18981" y="8738"/>
                    <a:pt x="18868" y="8799"/>
                  </a:cubicBezTo>
                  <a:cubicBezTo>
                    <a:pt x="18757" y="8851"/>
                    <a:pt x="18655" y="8912"/>
                    <a:pt x="18553" y="8983"/>
                  </a:cubicBezTo>
                  <a:cubicBezTo>
                    <a:pt x="18441" y="9044"/>
                    <a:pt x="18339" y="9115"/>
                    <a:pt x="18248" y="9186"/>
                  </a:cubicBezTo>
                  <a:cubicBezTo>
                    <a:pt x="18146" y="9268"/>
                    <a:pt x="18044" y="9339"/>
                    <a:pt x="17952" y="9421"/>
                  </a:cubicBezTo>
                  <a:cubicBezTo>
                    <a:pt x="17861" y="9502"/>
                    <a:pt x="17769" y="9584"/>
                    <a:pt x="17678" y="9675"/>
                  </a:cubicBezTo>
                  <a:cubicBezTo>
                    <a:pt x="17547" y="9805"/>
                    <a:pt x="17423" y="9947"/>
                    <a:pt x="17305" y="10091"/>
                  </a:cubicBezTo>
                  <a:lnTo>
                    <a:pt x="17305" y="10091"/>
                  </a:lnTo>
                  <a:cubicBezTo>
                    <a:pt x="17253" y="9359"/>
                    <a:pt x="17226" y="8613"/>
                    <a:pt x="17168" y="7873"/>
                  </a:cubicBezTo>
                  <a:cubicBezTo>
                    <a:pt x="17097" y="6824"/>
                    <a:pt x="16985" y="5765"/>
                    <a:pt x="16761" y="4726"/>
                  </a:cubicBezTo>
                  <a:cubicBezTo>
                    <a:pt x="16526" y="3678"/>
                    <a:pt x="16191" y="2619"/>
                    <a:pt x="15529" y="1692"/>
                  </a:cubicBezTo>
                  <a:cubicBezTo>
                    <a:pt x="15193" y="1224"/>
                    <a:pt x="14755" y="816"/>
                    <a:pt x="14246" y="521"/>
                  </a:cubicBezTo>
                  <a:cubicBezTo>
                    <a:pt x="13991" y="368"/>
                    <a:pt x="13727" y="257"/>
                    <a:pt x="13442" y="165"/>
                  </a:cubicBezTo>
                  <a:lnTo>
                    <a:pt x="13218" y="103"/>
                  </a:lnTo>
                  <a:lnTo>
                    <a:pt x="13126" y="83"/>
                  </a:lnTo>
                  <a:lnTo>
                    <a:pt x="13075" y="73"/>
                  </a:lnTo>
                  <a:lnTo>
                    <a:pt x="13055" y="73"/>
                  </a:lnTo>
                  <a:lnTo>
                    <a:pt x="13014" y="63"/>
                  </a:lnTo>
                  <a:lnTo>
                    <a:pt x="12994" y="63"/>
                  </a:lnTo>
                  <a:cubicBezTo>
                    <a:pt x="12861" y="42"/>
                    <a:pt x="12718" y="22"/>
                    <a:pt x="12576" y="12"/>
                  </a:cubicBezTo>
                  <a:cubicBezTo>
                    <a:pt x="12471" y="5"/>
                    <a:pt x="12365" y="1"/>
                    <a:pt x="122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6400"/>
            </a:p>
          </p:txBody>
        </p:sp>
      </p:grpSp>
      <p:sp>
        <p:nvSpPr>
          <p:cNvPr id="116" name="Rectangle 3">
            <a:extLst>
              <a:ext uri="{FF2B5EF4-FFF2-40B4-BE49-F238E27FC236}">
                <a16:creationId xmlns:a16="http://schemas.microsoft.com/office/drawing/2014/main" id="{1CC29CA3-7DC3-4EF2-BEB5-C4E2D5996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16" y="2938753"/>
            <a:ext cx="102107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Nỗi dằn vặt của An-đrây-ca</a:t>
            </a:r>
            <a:endParaRPr lang="en-US" altLang="en-US" sz="6000" dirty="0">
              <a:latin typeface="Cambria" panose="02040503050406030204" pitchFamily="18" charset="0"/>
            </a:endParaRPr>
          </a:p>
        </p:txBody>
      </p:sp>
      <p:sp>
        <p:nvSpPr>
          <p:cNvPr id="117" name="TextBox 1">
            <a:extLst>
              <a:ext uri="{FF2B5EF4-FFF2-40B4-BE49-F238E27FC236}">
                <a16:creationId xmlns:a16="http://schemas.microsoft.com/office/drawing/2014/main" id="{68EF6281-B065-4001-8937-F62054E01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212" y="2121316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latin typeface="Cambria" panose="020405030504060302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BE1552-A315-4428-99D8-C2080C8B8203}"/>
              </a:ext>
            </a:extLst>
          </p:cNvPr>
          <p:cNvSpPr/>
          <p:nvPr/>
        </p:nvSpPr>
        <p:spPr>
          <a:xfrm>
            <a:off x="4695045" y="435248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Xu –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lin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xki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2">
            <a:extLst>
              <a:ext uri="{FF2B5EF4-FFF2-40B4-BE49-F238E27FC236}">
                <a16:creationId xmlns:a16="http://schemas.microsoft.com/office/drawing/2014/main" id="{4765DDC2-4FE4-4CDF-9AEA-26F5ABA74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2384425"/>
            <a:ext cx="7308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chemeClr val="bg1"/>
                </a:solidFill>
              </a:rPr>
              <a:t>  </a:t>
            </a:r>
            <a:endParaRPr lang="en-US" altLang="en-US" sz="6000">
              <a:solidFill>
                <a:schemeClr val="bg1"/>
              </a:solidFill>
            </a:endParaRPr>
          </a:p>
        </p:txBody>
      </p:sp>
      <p:pic>
        <p:nvPicPr>
          <p:cNvPr id="20483" name="Picture 5">
            <a:extLst>
              <a:ext uri="{FF2B5EF4-FFF2-40B4-BE49-F238E27FC236}">
                <a16:creationId xmlns:a16="http://schemas.microsoft.com/office/drawing/2014/main" id="{23A71512-EF21-43C0-AD69-2C96BE8B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Rectangle 1">
            <a:extLst>
              <a:ext uri="{FF2B5EF4-FFF2-40B4-BE49-F238E27FC236}">
                <a16:creationId xmlns:a16="http://schemas.microsoft.com/office/drawing/2014/main" id="{F9207B20-D1F8-4B61-B526-C977611C6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905000"/>
            <a:ext cx="38957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>
            <a:extLst>
              <a:ext uri="{FF2B5EF4-FFF2-40B4-BE49-F238E27FC236}">
                <a16:creationId xmlns:a16="http://schemas.microsoft.com/office/drawing/2014/main" id="{F435EE87-8EB8-45A2-8D6E-A09F0B06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0" name="Text Box 6">
            <a:extLst>
              <a:ext uri="{FF2B5EF4-FFF2-40B4-BE49-F238E27FC236}">
                <a16:creationId xmlns:a16="http://schemas.microsoft.com/office/drawing/2014/main" id="{8D0EC631-5EB4-42D9-A4E5-F5C43A45E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600200"/>
            <a:ext cx="87487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</a:rPr>
              <a:t>     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93" name="Group 97">
            <a:extLst>
              <a:ext uri="{FF2B5EF4-FFF2-40B4-BE49-F238E27FC236}">
                <a16:creationId xmlns:a16="http://schemas.microsoft.com/office/drawing/2014/main" id="{6448FDFF-D672-4C78-90FD-0E8AC125C7E5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494380530"/>
              </p:ext>
            </p:extLst>
          </p:nvPr>
        </p:nvGraphicFramePr>
        <p:xfrm>
          <a:off x="0" y="4"/>
          <a:ext cx="12192000" cy="6857996"/>
        </p:xfrm>
        <a:graphic>
          <a:graphicData uri="http://schemas.openxmlformats.org/drawingml/2006/table">
            <a:tbl>
              <a:tblPr/>
              <a:tblGrid>
                <a:gridCol w="244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4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405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84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07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58" name="Text Box 49">
            <a:extLst>
              <a:ext uri="{FF2B5EF4-FFF2-40B4-BE49-F238E27FC236}">
                <a16:creationId xmlns:a16="http://schemas.microsoft.com/office/drawing/2014/main" id="{CB77352D-C50C-42CC-B916-34986515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37" y="2"/>
            <a:ext cx="18958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2559" name="Text Box 50">
            <a:extLst>
              <a:ext uri="{FF2B5EF4-FFF2-40B4-BE49-F238E27FC236}">
                <a16:creationId xmlns:a16="http://schemas.microsoft.com/office/drawing/2014/main" id="{2D449A9F-7274-4A0B-81DD-52B27D983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95327"/>
            <a:ext cx="255841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22560" name="Text Box 51">
            <a:extLst>
              <a:ext uri="{FF2B5EF4-FFF2-40B4-BE49-F238E27FC236}">
                <a16:creationId xmlns:a16="http://schemas.microsoft.com/office/drawing/2014/main" id="{14E7623B-D71C-4C2A-ABB3-88EBBAEAC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460" y="249396"/>
            <a:ext cx="274862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2561" name="Text Box 52">
            <a:extLst>
              <a:ext uri="{FF2B5EF4-FFF2-40B4-BE49-F238E27FC236}">
                <a16:creationId xmlns:a16="http://schemas.microsoft.com/office/drawing/2014/main" id="{CB0EA368-E5DF-4157-9D26-5E3E5710A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697" y="188913"/>
            <a:ext cx="293883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2562" name="Text Box 53">
            <a:extLst>
              <a:ext uri="{FF2B5EF4-FFF2-40B4-BE49-F238E27FC236}">
                <a16:creationId xmlns:a16="http://schemas.microsoft.com/office/drawing/2014/main" id="{289D2539-6ECD-4C0B-9C92-F6AEA1A4E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503" y="213560"/>
            <a:ext cx="422013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2563" name="Text Box 54">
            <a:extLst>
              <a:ext uri="{FF2B5EF4-FFF2-40B4-BE49-F238E27FC236}">
                <a16:creationId xmlns:a16="http://schemas.microsoft.com/office/drawing/2014/main" id="{5484BC54-8F92-4B56-AECE-9293DC737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1663" y="40007"/>
            <a:ext cx="274862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80951" name="Text Box 55">
            <a:extLst>
              <a:ext uri="{FF2B5EF4-FFF2-40B4-BE49-F238E27FC236}">
                <a16:creationId xmlns:a16="http://schemas.microsoft.com/office/drawing/2014/main" id="{042B35E3-4C7B-4462-8820-A2C56896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329" y="1454415"/>
            <a:ext cx="2558415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solidFill>
                <a:srgbClr val="C00000"/>
              </a:solidFill>
            </a:endParaRPr>
          </a:p>
        </p:txBody>
      </p:sp>
      <p:sp>
        <p:nvSpPr>
          <p:cNvPr id="80952" name="Text Box 56">
            <a:extLst>
              <a:ext uri="{FF2B5EF4-FFF2-40B4-BE49-F238E27FC236}">
                <a16:creationId xmlns:a16="http://schemas.microsoft.com/office/drawing/2014/main" id="{D85B10B0-E6CB-4898-8B0C-45CCC0A45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780" y="1454906"/>
            <a:ext cx="2276237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endParaRPr lang="en-US" altLang="en-US" sz="23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9900CC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solidFill>
                <a:srgbClr val="9900CC"/>
              </a:solidFill>
            </a:endParaRPr>
          </a:p>
        </p:txBody>
      </p:sp>
      <p:sp>
        <p:nvSpPr>
          <p:cNvPr id="80953" name="Text Box 57">
            <a:extLst>
              <a:ext uri="{FF2B5EF4-FFF2-40B4-BE49-F238E27FC236}">
                <a16:creationId xmlns:a16="http://schemas.microsoft.com/office/drawing/2014/main" id="{2650C1E7-A52D-4565-91BC-D2B7214A7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691" y="1520404"/>
            <a:ext cx="21800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altLang="en-US" sz="23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solidFill>
                <a:srgbClr val="9900CC"/>
              </a:solidFill>
            </a:endParaRPr>
          </a:p>
        </p:txBody>
      </p:sp>
      <p:sp>
        <p:nvSpPr>
          <p:cNvPr id="80954" name="Text Box 58">
            <a:extLst>
              <a:ext uri="{FF2B5EF4-FFF2-40B4-BE49-F238E27FC236}">
                <a16:creationId xmlns:a16="http://schemas.microsoft.com/office/drawing/2014/main" id="{F5D55B99-0026-4955-A8E0-C0B618B6A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180" y="1542173"/>
            <a:ext cx="204004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cá,tôm</a:t>
            </a:r>
            <a:endParaRPr lang="en-US" altLang="en-US" sz="23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solidFill>
                <a:srgbClr val="9900CC"/>
              </a:solidFill>
            </a:endParaRPr>
          </a:p>
        </p:txBody>
      </p:sp>
      <p:sp>
        <p:nvSpPr>
          <p:cNvPr id="80955" name="Text Box 59">
            <a:extLst>
              <a:ext uri="{FF2B5EF4-FFF2-40B4-BE49-F238E27FC236}">
                <a16:creationId xmlns:a16="http://schemas.microsoft.com/office/drawing/2014/main" id="{F148799F-F531-4B9E-91B5-39728E2D9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626" y="1506939"/>
            <a:ext cx="2037954" cy="133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altLang="en-US" sz="23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3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endParaRPr lang="en-US" altLang="en-US" sz="23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3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56" name="Text Box 60">
            <a:extLst>
              <a:ext uri="{FF2B5EF4-FFF2-40B4-BE49-F238E27FC236}">
                <a16:creationId xmlns:a16="http://schemas.microsoft.com/office/drawing/2014/main" id="{C43BF738-98C2-4160-B4EB-8384297A6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0" y="3507355"/>
            <a:ext cx="2464356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solidFill>
                <a:srgbClr val="C00000"/>
              </a:solidFill>
            </a:endParaRPr>
          </a:p>
        </p:txBody>
      </p:sp>
      <p:sp>
        <p:nvSpPr>
          <p:cNvPr id="80957" name="Text Box 61">
            <a:extLst>
              <a:ext uri="{FF2B5EF4-FFF2-40B4-BE49-F238E27FC236}">
                <a16:creationId xmlns:a16="http://schemas.microsoft.com/office/drawing/2014/main" id="{3CF2F84B-05DE-4A85-85DF-1412DADC3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608" y="3425852"/>
            <a:ext cx="2608580" cy="40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18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80958" name="Text Box 62">
            <a:extLst>
              <a:ext uri="{FF2B5EF4-FFF2-40B4-BE49-F238E27FC236}">
                <a16:creationId xmlns:a16="http://schemas.microsoft.com/office/drawing/2014/main" id="{D5F5CDA8-7AC9-436C-BAB0-6CE739694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032" y="3477954"/>
            <a:ext cx="2228162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80960" name="Text Box 64">
            <a:extLst>
              <a:ext uri="{FF2B5EF4-FFF2-40B4-BE49-F238E27FC236}">
                <a16:creationId xmlns:a16="http://schemas.microsoft.com/office/drawing/2014/main" id="{1638671F-5F34-4537-A165-D8B068293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2095" y="3455574"/>
            <a:ext cx="2370297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80961" name="Text Box 65">
            <a:extLst>
              <a:ext uri="{FF2B5EF4-FFF2-40B4-BE49-F238E27FC236}">
                <a16:creationId xmlns:a16="http://schemas.microsoft.com/office/drawing/2014/main" id="{1310A797-5F9D-4942-96B6-FAD382085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3530" y="3429000"/>
            <a:ext cx="227414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09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9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0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8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51" grpId="0"/>
      <p:bldP spid="80952" grpId="0"/>
      <p:bldP spid="80953" grpId="0"/>
      <p:bldP spid="80954" grpId="0"/>
      <p:bldP spid="80955" grpId="0"/>
      <p:bldP spid="80956" grpId="0"/>
      <p:bldP spid="80957" grpId="0"/>
      <p:bldP spid="80958" grpId="0"/>
      <p:bldP spid="80960" grpId="0"/>
      <p:bldP spid="8096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EAC924-E17F-45FB-B900-32672FB68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712" y="84080"/>
            <a:ext cx="1081188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E10673-E324-4D71-B257-9E8DDF405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903182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giập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giập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endParaRPr lang="en-US" alt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13EB1-0609-4EA3-B9B7-87868803B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940" y="114300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3CA3DE-0FF3-4079-AD71-55EFAD493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8466"/>
            <a:ext cx="63992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>
            <a:extLst>
              <a:ext uri="{FF2B5EF4-FFF2-40B4-BE49-F238E27FC236}">
                <a16:creationId xmlns:a16="http://schemas.microsoft.com/office/drawing/2014/main" id="{056A4871-2E30-42E7-B573-3ACFD2EE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Rectangle 1">
            <a:extLst>
              <a:ext uri="{FF2B5EF4-FFF2-40B4-BE49-F238E27FC236}">
                <a16:creationId xmlns:a16="http://schemas.microsoft.com/office/drawing/2014/main" id="{602AB949-94A6-4EF3-B262-60DE4DDF6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3489325"/>
            <a:ext cx="65532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D76666-7406-4A42-B0E2-B366ED813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365251"/>
            <a:ext cx="6553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13827-AAB1-4119-AB30-027BF22BB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584200"/>
            <a:ext cx="53641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2" grpId="0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8A85B22D-52A0-4374-8158-694A8283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ext Box 4">
            <a:extLst>
              <a:ext uri="{FF2B5EF4-FFF2-40B4-BE49-F238E27FC236}">
                <a16:creationId xmlns:a16="http://schemas.microsoft.com/office/drawing/2014/main" id="{879ADF56-6F51-4F2D-95D7-6ECEC734C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14" y="3303588"/>
            <a:ext cx="856297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/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4">
            <a:extLst>
              <a:ext uri="{FF2B5EF4-FFF2-40B4-BE49-F238E27FC236}">
                <a16:creationId xmlns:a16="http://schemas.microsoft.com/office/drawing/2014/main" id="{A57E65D1-7FDA-4648-8C7B-4988E2E72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569913"/>
            <a:ext cx="2270125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5">
            <a:extLst>
              <a:ext uri="{FF2B5EF4-FFF2-40B4-BE49-F238E27FC236}">
                <a16:creationId xmlns:a16="http://schemas.microsoft.com/office/drawing/2014/main" id="{C78CFEEE-5468-4E91-85A5-ABFDD56D8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11113"/>
            <a:ext cx="274002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8">
            <a:extLst>
              <a:ext uri="{FF2B5EF4-FFF2-40B4-BE49-F238E27FC236}">
                <a16:creationId xmlns:a16="http://schemas.microsoft.com/office/drawing/2014/main" id="{12D3EF55-572A-4F4F-897D-FB94C7D1B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2735263"/>
            <a:ext cx="11066462" cy="814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03153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1. </a:t>
            </a:r>
            <a:r>
              <a:rPr lang="en-US" altLang="en-US" sz="3556" b="1" dirty="0" err="1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Xem</a:t>
            </a: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556" b="1" dirty="0" err="1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lại</a:t>
            </a: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556" b="1" dirty="0" err="1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nội</a:t>
            </a: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 dung </a:t>
            </a:r>
            <a:r>
              <a:rPr lang="en-US" altLang="en-US" sz="3556" b="1" dirty="0" err="1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bài</a:t>
            </a: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. </a:t>
            </a:r>
          </a:p>
        </p:txBody>
      </p:sp>
      <p:sp>
        <p:nvSpPr>
          <p:cNvPr id="31749" name="WordArt 3">
            <a:extLst>
              <a:ext uri="{FF2B5EF4-FFF2-40B4-BE49-F238E27FC236}">
                <a16:creationId xmlns:a16="http://schemas.microsoft.com/office/drawing/2014/main" id="{77A85481-BF32-4BB9-AFA1-4A81B8CC66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79875" y="603250"/>
            <a:ext cx="4164013" cy="1362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556" b="1" i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Dặn dò:</a:t>
            </a:r>
          </a:p>
        </p:txBody>
      </p:sp>
      <p:sp>
        <p:nvSpPr>
          <p:cNvPr id="67590" name="Text Box 8">
            <a:extLst>
              <a:ext uri="{FF2B5EF4-FFF2-40B4-BE49-F238E27FC236}">
                <a16:creationId xmlns:a16="http://schemas.microsoft.com/office/drawing/2014/main" id="{9E36D6D2-2316-4415-A96F-8F84FC8C5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490913"/>
            <a:ext cx="11066463" cy="814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03153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3556" b="1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2. Học ghi nhớ bài.</a:t>
            </a:r>
          </a:p>
        </p:txBody>
      </p:sp>
      <p:sp>
        <p:nvSpPr>
          <p:cNvPr id="67591" name="Text Box 8">
            <a:extLst>
              <a:ext uri="{FF2B5EF4-FFF2-40B4-BE49-F238E27FC236}">
                <a16:creationId xmlns:a16="http://schemas.microsoft.com/office/drawing/2014/main" id="{3274E6FA-04DA-4999-929F-E10B8DEBB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825" y="4264025"/>
            <a:ext cx="11066463" cy="812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903153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3. </a:t>
            </a:r>
            <a:r>
              <a:rPr lang="en-US" altLang="en-US" sz="3556" b="1" dirty="0" err="1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Chuẩn</a:t>
            </a: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556" b="1" dirty="0" err="1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bị</a:t>
            </a: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556" b="1" dirty="0" err="1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bài</a:t>
            </a: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altLang="en-US" sz="3556" b="1" dirty="0" err="1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sau</a:t>
            </a:r>
            <a:r>
              <a:rPr lang="en-US" altLang="en-US" sz="3556" b="1" dirty="0">
                <a:solidFill>
                  <a:prstClr val="black"/>
                </a:solidFill>
                <a:latin typeface="Times New Roman" panose="02020603050405020304" pitchFamily="18" charset="0"/>
                <a:cs typeface="+mn-cs"/>
              </a:rPr>
              <a:t>.</a:t>
            </a:r>
          </a:p>
        </p:txBody>
      </p:sp>
      <p:pic>
        <p:nvPicPr>
          <p:cNvPr id="31752" name="Audio 1">
            <a:hlinkClick r:id="" action="ppaction://media"/>
            <a:extLst>
              <a:ext uri="{FF2B5EF4-FFF2-40B4-BE49-F238E27FC236}">
                <a16:creationId xmlns:a16="http://schemas.microsoft.com/office/drawing/2014/main" id="{397B72FA-1AD8-44B6-832E-48F9AB14E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00" y="5862638"/>
            <a:ext cx="8032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00007CA-79A8-4F07-AC5F-B7C586272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819400" y="1905000"/>
            <a:ext cx="5867400" cy="2209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TẠM BIỆT </a:t>
            </a:r>
            <a:endParaRPr lang="en-US" sz="66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84538" y="54356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b="1">
              <a:latin typeface="Cambria" panose="02040503050406030204" pitchFamily="18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96838" y="2729078"/>
            <a:ext cx="67437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latin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i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2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6838" y="3789207"/>
            <a:ext cx="67437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Cambria" panose="02040503050406030204" pitchFamily="18" charset="0"/>
                <a:cs typeface="Times New Roman" panose="02020603050405020304" pitchFamily="18" charset="0"/>
              </a:rPr>
              <a:t>Đoạn 2: </a:t>
            </a:r>
            <a:r>
              <a:rPr lang="en-US" altLang="en-US" sz="3200" b="1" i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hết</a:t>
            </a:r>
            <a:endParaRPr lang="en-US" altLang="en-US" sz="32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864965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mbria" panose="02040503050406030204" pitchFamily="18" charset="0"/>
              </a:rPr>
              <a:t>Chia đoạn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0" y="15908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LUYỆN ĐỌC</a:t>
            </a:r>
          </a:p>
        </p:txBody>
      </p:sp>
      <p:pic>
        <p:nvPicPr>
          <p:cNvPr id="35851" name="Picture 11" descr="HÃ¬nh áº£nh cÃ³ liÃ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0"/>
          <a:stretch/>
        </p:blipFill>
        <p:spPr bwMode="auto">
          <a:xfrm>
            <a:off x="6922631" y="1881519"/>
            <a:ext cx="5269369" cy="361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E1FEBC-ED66-4E2A-B226-2787B9348320}"/>
              </a:ext>
            </a:extLst>
          </p:cNvPr>
          <p:cNvSpPr/>
          <p:nvPr/>
        </p:nvSpPr>
        <p:spPr>
          <a:xfrm>
            <a:off x="228600" y="164831"/>
            <a:ext cx="1447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8" grpId="0" autoUpdateAnimBg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8"/>
          <p:cNvSpPr txBox="1">
            <a:spLocks noChangeArrowheads="1"/>
          </p:cNvSpPr>
          <p:nvPr/>
        </p:nvSpPr>
        <p:spPr bwMode="auto">
          <a:xfrm>
            <a:off x="762000" y="2286000"/>
            <a:ext cx="10083800" cy="214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80" tIns="45089" rIns="90180" bIns="450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334" dirty="0">
                <a:cs typeface="Arial" charset="0"/>
              </a:rPr>
              <a:t> </a:t>
            </a:r>
            <a:r>
              <a:rPr lang="en-US" sz="5334" b="1" dirty="0">
                <a:cs typeface="Arial" charset="0"/>
              </a:rPr>
              <a:t>An-</a:t>
            </a:r>
            <a:r>
              <a:rPr lang="en-US" sz="5334" b="1" dirty="0" err="1">
                <a:cs typeface="Arial" charset="0"/>
              </a:rPr>
              <a:t>đrây</a:t>
            </a:r>
            <a:r>
              <a:rPr lang="en-US" sz="5334" b="1" dirty="0">
                <a:cs typeface="Arial" charset="0"/>
              </a:rPr>
              <a:t>-</a:t>
            </a:r>
            <a:r>
              <a:rPr lang="en-US" sz="5334" b="1" dirty="0" err="1">
                <a:cs typeface="Arial" charset="0"/>
              </a:rPr>
              <a:t>ca</a:t>
            </a:r>
            <a:r>
              <a:rPr lang="en-US" sz="5334" b="1" dirty="0">
                <a:cs typeface="Arial" charset="0"/>
              </a:rPr>
              <a:t>,</a:t>
            </a:r>
            <a:r>
              <a:rPr lang="vi-VN" sz="5334" b="1" dirty="0">
                <a:cs typeface="Arial" charset="0"/>
              </a:rPr>
              <a:t>            </a:t>
            </a:r>
            <a:r>
              <a:rPr lang="en-US" sz="5334" b="1" dirty="0" err="1">
                <a:cs typeface="Arial" charset="0"/>
              </a:rPr>
              <a:t>nhập</a:t>
            </a:r>
            <a:r>
              <a:rPr lang="en-US" sz="5334" b="1" dirty="0">
                <a:cs typeface="Arial" charset="0"/>
              </a:rPr>
              <a:t> </a:t>
            </a:r>
            <a:r>
              <a:rPr lang="en-US" sz="5334" b="1" dirty="0" err="1">
                <a:cs typeface="Arial" charset="0"/>
              </a:rPr>
              <a:t>cuộc</a:t>
            </a:r>
            <a:r>
              <a:rPr lang="en-US" sz="5334" b="1" dirty="0">
                <a:cs typeface="Arial" charset="0"/>
              </a:rPr>
              <a:t>, </a:t>
            </a:r>
            <a:endParaRPr lang="vi-VN" sz="5334" b="1" dirty="0"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5334" b="1" dirty="0" err="1">
                <a:cs typeface="Arial" charset="0"/>
              </a:rPr>
              <a:t>chạy</a:t>
            </a:r>
            <a:r>
              <a:rPr lang="en-US" sz="5334" b="1" dirty="0">
                <a:cs typeface="Arial" charset="0"/>
              </a:rPr>
              <a:t> </a:t>
            </a:r>
            <a:r>
              <a:rPr lang="en-US" sz="5334" b="1" dirty="0" err="1">
                <a:cs typeface="Arial" charset="0"/>
              </a:rPr>
              <a:t>một</a:t>
            </a:r>
            <a:r>
              <a:rPr lang="en-US" sz="5334" b="1" dirty="0">
                <a:cs typeface="Arial" charset="0"/>
              </a:rPr>
              <a:t> </a:t>
            </a:r>
            <a:r>
              <a:rPr lang="en-US" sz="5334" b="1" dirty="0" err="1" smtClean="0">
                <a:cs typeface="Arial" charset="0"/>
              </a:rPr>
              <a:t>mạch</a:t>
            </a:r>
            <a:endParaRPr lang="en-US" sz="5334" b="1" dirty="0">
              <a:cs typeface="Arial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25846A56-FF18-9142-8951-7D9B46497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963" y="3504274"/>
            <a:ext cx="4654228" cy="3354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229063"/>
            <a:ext cx="7340600" cy="1447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</a:rPr>
              <a:t>LUYỆN ĐỌC </a:t>
            </a:r>
            <a:r>
              <a:rPr lang="en-US" sz="44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VÀ TÌM HIỂU ĐOẠN 1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eme3">
  <a:themeElements>
    <a:clrScheme name="Simple Light">
      <a:dk1>
        <a:srgbClr val="000000"/>
      </a:dk1>
      <a:lt1>
        <a:srgbClr val="FFFFFF"/>
      </a:lt1>
      <a:dk2>
        <a:srgbClr val="F94144"/>
      </a:dk2>
      <a:lt2>
        <a:srgbClr val="F3722C"/>
      </a:lt2>
      <a:accent1>
        <a:srgbClr val="F8961E"/>
      </a:accent1>
      <a:accent2>
        <a:srgbClr val="F9C74F"/>
      </a:accent2>
      <a:accent3>
        <a:srgbClr val="90BE6D"/>
      </a:accent3>
      <a:accent4>
        <a:srgbClr val="43AA8B"/>
      </a:accent4>
      <a:accent5>
        <a:srgbClr val="577590"/>
      </a:accent5>
      <a:accent6>
        <a:srgbClr val="344E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2F7C31F0-8192-48BD-9C29-8F46D8C496A8}" vid="{0E8E24C7-4B45-4883-9010-F3BD1430FBB4}"/>
    </a:ext>
  </a:extLst>
</a:theme>
</file>

<file path=ppt/theme/theme3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B683C521-B401-4DCE-ABF4-7648793BE1F8}" vid="{3ED53C90-94CE-457A-BE0F-2D41F8A40F2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F5BB378AE8297543BF7644C8776FD43C" ma:contentTypeVersion="6" ma:contentTypeDescription="Tạo tài liệu mới." ma:contentTypeScope="" ma:versionID="076e003f54dfa381fa0b02dd10b9e91e">
  <xsd:schema xmlns:xsd="http://www.w3.org/2001/XMLSchema" xmlns:xs="http://www.w3.org/2001/XMLSchema" xmlns:p="http://schemas.microsoft.com/office/2006/metadata/properties" xmlns:ns2="1db790d2-16ea-497d-a68d-d6317989c47e" targetNamespace="http://schemas.microsoft.com/office/2006/metadata/properties" ma:root="true" ma:fieldsID="a8b7fcf2d48d77dcb703d01b3ea6cf21" ns2:_="">
    <xsd:import namespace="1db790d2-16ea-497d-a68d-d6317989c4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790d2-16ea-497d-a68d-d6317989c4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3A6A86-12C2-45E0-A0B4-9D94737434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ABBEF5-442B-4AAE-A2A4-56C0542CB553}">
  <ds:schemaRefs>
    <ds:schemaRef ds:uri="http://purl.org/dc/terms/"/>
    <ds:schemaRef ds:uri="1db790d2-16ea-497d-a68d-d6317989c47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9BC654A-F4F4-4534-AEFF-CCD8F0C50E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b790d2-16ea-497d-a68d-d6317989c4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</TotalTime>
  <Words>2728</Words>
  <Application>Microsoft Office PowerPoint</Application>
  <PresentationFormat>Widescreen</PresentationFormat>
  <Paragraphs>342</Paragraphs>
  <Slides>77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77</vt:i4>
      </vt:variant>
    </vt:vector>
  </HeadingPairs>
  <TitlesOfParts>
    <vt:vector size="112" baseType="lpstr">
      <vt:lpstr>ＭＳ Ｐゴシック</vt:lpstr>
      <vt:lpstr>ＭＳ Ｐゴシック</vt:lpstr>
      <vt:lpstr>宋体</vt:lpstr>
      <vt:lpstr>#9SLIDE03 ALLROUNDGOTHIC DEMI</vt:lpstr>
      <vt:lpstr>#9Slide03 Quicksand</vt:lpstr>
      <vt:lpstr>.VnAvant</vt:lpstr>
      <vt:lpstr>Algerian</vt:lpstr>
      <vt:lpstr>Arial</vt:lpstr>
      <vt:lpstr>BenchNine</vt:lpstr>
      <vt:lpstr>Cabin</vt:lpstr>
      <vt:lpstr>Calibri</vt:lpstr>
      <vt:lpstr>Calibri Light</vt:lpstr>
      <vt:lpstr>Calibri Light (Headings)</vt:lpstr>
      <vt:lpstr>Cambria</vt:lpstr>
      <vt:lpstr>等线</vt:lpstr>
      <vt:lpstr>Fira Sans Extra Condensed Medium</vt:lpstr>
      <vt:lpstr>Fira Sans SemiBold</vt:lpstr>
      <vt:lpstr>Hammersmith One</vt:lpstr>
      <vt:lpstr>Helvetica</vt:lpstr>
      <vt:lpstr>HP001 4 hàng</vt:lpstr>
      <vt:lpstr>HP001 5Ha</vt:lpstr>
      <vt:lpstr>Joti One</vt:lpstr>
      <vt:lpstr>Oswald</vt:lpstr>
      <vt:lpstr>Proxima Nova</vt:lpstr>
      <vt:lpstr>Proxima Nova Semibold</vt:lpstr>
      <vt:lpstr>Roboto</vt:lpstr>
      <vt:lpstr>Times New Roman</vt:lpstr>
      <vt:lpstr>VL Fourth Medium</vt:lpstr>
      <vt:lpstr>Wingdings</vt:lpstr>
      <vt:lpstr>Wingdings 2</vt:lpstr>
      <vt:lpstr>思源黑体 CN Normal</vt:lpstr>
      <vt:lpstr>2_Office Theme</vt:lpstr>
      <vt:lpstr>Theme3</vt:lpstr>
      <vt:lpstr>Slidesgo Final Pages</vt:lpstr>
      <vt:lpstr>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học được gì ở An-đrây-ca?</vt:lpstr>
      <vt:lpstr>PowerPoint Presentation</vt:lpstr>
      <vt:lpstr>PowerPoint Presentation</vt:lpstr>
      <vt:lpstr>DẶN DÒ</vt:lpstr>
      <vt:lpstr>PowerPoint Presentation</vt:lpstr>
      <vt:lpstr>Phép cộng</vt:lpstr>
      <vt:lpstr>Phép cộng</vt:lpstr>
      <vt:lpstr>PowerPoint Presentation</vt:lpstr>
      <vt:lpstr>Phép cộng</vt:lpstr>
      <vt:lpstr>PowerPoint Presentation</vt:lpstr>
      <vt:lpstr>PowerPoint Presentation</vt:lpstr>
      <vt:lpstr>PowerPoint Presentation</vt:lpstr>
      <vt:lpstr>PowerPoint Presentation</vt:lpstr>
      <vt:lpstr>DẶN DÒ:</vt:lpstr>
      <vt:lpstr>PowerPoint Presentation</vt:lpstr>
      <vt:lpstr>PowerPoint Presentation</vt:lpstr>
      <vt:lpstr>KHOA HỌC LỚP 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Chỉ và nói những cách bảo quản thức ăn trong từng hình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THC</dc:creator>
  <cp:lastModifiedBy>Example</cp:lastModifiedBy>
  <cp:revision>99</cp:revision>
  <dcterms:created xsi:type="dcterms:W3CDTF">2009-07-04T13:53:08Z</dcterms:created>
  <dcterms:modified xsi:type="dcterms:W3CDTF">2021-10-10T16:24:24Z</dcterms:modified>
</cp:coreProperties>
</file>